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ink/ink1.xml" ContentType="application/inkml+xml"/>
  <Override PartName="/ppt/ink/ink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51"/>
  </p:notesMasterIdLst>
  <p:handoutMasterIdLst>
    <p:handoutMasterId r:id="rId52"/>
  </p:handoutMasterIdLst>
  <p:sldIdLst>
    <p:sldId id="2448" r:id="rId5"/>
    <p:sldId id="2462" r:id="rId6"/>
    <p:sldId id="259" r:id="rId7"/>
    <p:sldId id="2464" r:id="rId8"/>
    <p:sldId id="2463" r:id="rId9"/>
    <p:sldId id="2466" r:id="rId10"/>
    <p:sldId id="2465" r:id="rId11"/>
    <p:sldId id="2467" r:id="rId12"/>
    <p:sldId id="2468" r:id="rId13"/>
    <p:sldId id="2469" r:id="rId14"/>
    <p:sldId id="2470" r:id="rId15"/>
    <p:sldId id="2471" r:id="rId16"/>
    <p:sldId id="2475" r:id="rId17"/>
    <p:sldId id="2476" r:id="rId18"/>
    <p:sldId id="2477" r:id="rId19"/>
    <p:sldId id="2478" r:id="rId20"/>
    <p:sldId id="2479" r:id="rId21"/>
    <p:sldId id="2499" r:id="rId22"/>
    <p:sldId id="2480" r:id="rId23"/>
    <p:sldId id="2481" r:id="rId24"/>
    <p:sldId id="2482" r:id="rId25"/>
    <p:sldId id="2483" r:id="rId26"/>
    <p:sldId id="2484" r:id="rId27"/>
    <p:sldId id="2485" r:id="rId28"/>
    <p:sldId id="2486" r:id="rId29"/>
    <p:sldId id="2487" r:id="rId30"/>
    <p:sldId id="2488" r:id="rId31"/>
    <p:sldId id="2489" r:id="rId32"/>
    <p:sldId id="2490" r:id="rId33"/>
    <p:sldId id="2491" r:id="rId34"/>
    <p:sldId id="2500" r:id="rId35"/>
    <p:sldId id="2492" r:id="rId36"/>
    <p:sldId id="2493" r:id="rId37"/>
    <p:sldId id="2494" r:id="rId38"/>
    <p:sldId id="2495" r:id="rId39"/>
    <p:sldId id="2496" r:id="rId40"/>
    <p:sldId id="2497" r:id="rId41"/>
    <p:sldId id="2473" r:id="rId42"/>
    <p:sldId id="2501" r:id="rId43"/>
    <p:sldId id="2502" r:id="rId44"/>
    <p:sldId id="2474" r:id="rId45"/>
    <p:sldId id="2504" r:id="rId46"/>
    <p:sldId id="2505" r:id="rId47"/>
    <p:sldId id="2506" r:id="rId48"/>
    <p:sldId id="2503" r:id="rId49"/>
    <p:sldId id="2436" r:id="rId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92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141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023B"/>
    <a:srgbClr val="898989"/>
    <a:srgbClr val="2F3342"/>
    <a:srgbClr val="A53F52"/>
    <a:srgbClr val="2C2153"/>
    <a:srgbClr val="E997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5033" autoAdjust="0"/>
  </p:normalViewPr>
  <p:slideViewPr>
    <p:cSldViewPr snapToGrid="0">
      <p:cViewPr varScale="1">
        <p:scale>
          <a:sx n="73" d="100"/>
          <a:sy n="73" d="100"/>
        </p:scale>
        <p:origin x="404" y="36"/>
      </p:cViewPr>
      <p:guideLst>
        <p:guide orient="horz" pos="1992"/>
        <p:guide pos="3840"/>
        <p:guide orient="horz" pos="1416"/>
      </p:guideLst>
    </p:cSldViewPr>
  </p:slideViewPr>
  <p:outlineViewPr>
    <p:cViewPr>
      <p:scale>
        <a:sx n="33" d="100"/>
        <a:sy n="33" d="100"/>
      </p:scale>
      <p:origin x="0" y="-5189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30" d="100"/>
        <a:sy n="130" d="100"/>
      </p:scale>
      <p:origin x="0" y="-8722"/>
    </p:cViewPr>
  </p:sorterViewPr>
  <p:notesViewPr>
    <p:cSldViewPr snapToGrid="0">
      <p:cViewPr varScale="1">
        <p:scale>
          <a:sx n="60" d="100"/>
          <a:sy n="60" d="100"/>
        </p:scale>
        <p:origin x="3187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presProps" Target="presProps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F97DFCF-F890-A143-9133-C8B65C9B01E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E2C281-2434-D94F-B4BD-BA3CD4DB84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6D5B4E-BF3E-3B45-A4BA-D6C3B92870D7}" type="datetimeFigureOut">
              <a:rPr lang="en-US" smtClean="0"/>
              <a:t>6/28/2025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17CBFA-633D-5540-AFAA-BE1F495EC62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6B5631-D714-AD41-853B-A883ADC344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5AE8BC-2AB3-9E4C-9797-2A6F8A74C7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39870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10T15:13:58.43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24575,'0'0'-8191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10T15:14:04.29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24575,'0'0'-8191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A8621B-8C8E-49BA-8772-41D0FE75A082}" type="datetimeFigureOut">
              <a:rPr lang="en-US" smtClean="0"/>
              <a:t>6/28/2025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8B34ED-4CDD-41C9-90F7-D768D5559A6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59706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10976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65437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29491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9691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98629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50303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80209DF-C4D9-43B8-AA05-F5361915304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512343" y="5922140"/>
            <a:ext cx="5167313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58235C5-25B1-4243-9762-4AAD3C08E8B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038600" y="3608511"/>
            <a:ext cx="4114800" cy="51879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>
            <a:noAutofit/>
          </a:bodyPr>
          <a:lstStyle>
            <a:lvl1pPr marL="0" indent="0" algn="ctr">
              <a:buNone/>
              <a:defRPr sz="1800" cap="all" baseline="0"/>
            </a:lvl1pPr>
          </a:lstStyle>
          <a:p>
            <a:r>
              <a:rPr lang="en-US" spc="300" dirty="0"/>
              <a:t>ANNUAL REVIEW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8B2C6E-DB6F-4476-8E95-9F6EC79392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0836" y="2445633"/>
            <a:ext cx="11490325" cy="823913"/>
          </a:xfrm>
        </p:spPr>
        <p:txBody>
          <a:bodyPr>
            <a:noAutofit/>
          </a:bodyPr>
          <a:lstStyle>
            <a:lvl1pPr>
              <a:lnSpc>
                <a:spcPct val="150000"/>
              </a:lnSpc>
              <a:spcBef>
                <a:spcPts val="1000"/>
              </a:spcBef>
              <a:defRPr sz="4000" cap="all" spc="300" baseline="0"/>
            </a:lvl1pPr>
          </a:lstStyle>
          <a:p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823031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86FE9B2-6286-484B-8943-95EE0B6B026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416550" cy="6858000"/>
          </a:xfr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D4E8708-8565-4A5B-9D9E-1D4F40EAF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Content Placeholder 8">
            <a:extLst>
              <a:ext uri="{FF2B5EF4-FFF2-40B4-BE49-F238E27FC236}">
                <a16:creationId xmlns:a16="http://schemas.microsoft.com/office/drawing/2014/main" id="{42436126-0370-4532-A8AD-D20897982AD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0" y="1661160"/>
            <a:ext cx="4646246" cy="2218585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cs typeface="Biome Light" panose="020B0303030204020804" pitchFamily="34" charset="0"/>
              </a:rPr>
              <a:t>Click to edit master text style.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7" name="Slide Number Placeholder 70">
            <a:extLst>
              <a:ext uri="{FF2B5EF4-FFF2-40B4-BE49-F238E27FC236}">
                <a16:creationId xmlns:a16="http://schemas.microsoft.com/office/drawing/2014/main" id="{AEC105AD-E933-4969-B038-0ABD6F013167}"/>
              </a:ext>
            </a:extLst>
          </p:cNvPr>
          <p:cNvSpPr txBox="1">
            <a:spLocks/>
          </p:cNvSpPr>
          <p:nvPr userDrawn="1"/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6CDEBF2-B5C9-4887-B717-81C3D1A73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612037"/>
            <a:ext cx="5897218" cy="884238"/>
          </a:xfrm>
        </p:spPr>
        <p:txBody>
          <a:bodyPr lIns="91440" rIns="91440"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16A7FA3-8C13-4E5A-88C4-4357C8ACD7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07044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31968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9074D0F-754F-4F2C-A410-F222D2D2346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02365" y="1660810"/>
            <a:ext cx="10787270" cy="830649"/>
          </a:xfrm>
        </p:spPr>
        <p:txBody>
          <a:bodyPr>
            <a:noAutofit/>
          </a:bodyPr>
          <a:lstStyle/>
          <a:p>
            <a:r>
              <a:rPr lang="en-US" sz="4000" spc="300"/>
              <a:t>Click to edit Master title style</a:t>
            </a:r>
            <a:endParaRPr lang="en-US" sz="4000" spc="300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80209DF-C4D9-43B8-AA05-F5361915304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12343" y="5137992"/>
            <a:ext cx="5167313" cy="51879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1D89734B-03E0-4ADE-8F62-C819F3E976D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8194" y="3903126"/>
            <a:ext cx="3064668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Text Placeholder 13">
            <a:extLst>
              <a:ext uri="{FF2B5EF4-FFF2-40B4-BE49-F238E27FC236}">
                <a16:creationId xmlns:a16="http://schemas.microsoft.com/office/drawing/2014/main" id="{85971F4D-8B59-4B3E-9169-64E0EF1BA85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63664" y="3893330"/>
            <a:ext cx="3064668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3" name="Text Placeholder 13">
            <a:extLst>
              <a:ext uri="{FF2B5EF4-FFF2-40B4-BE49-F238E27FC236}">
                <a16:creationId xmlns:a16="http://schemas.microsoft.com/office/drawing/2014/main" id="{90B19777-E2ED-419C-B486-857117FD081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39138" y="3903126"/>
            <a:ext cx="3064668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4" name="Online Image Placeholder 33">
            <a:extLst>
              <a:ext uri="{FF2B5EF4-FFF2-40B4-BE49-F238E27FC236}">
                <a16:creationId xmlns:a16="http://schemas.microsoft.com/office/drawing/2014/main" id="{1A58EB44-F532-4998-B316-61C738C37BF5}"/>
              </a:ext>
            </a:extLst>
          </p:cNvPr>
          <p:cNvSpPr>
            <a:spLocks noGrp="1"/>
          </p:cNvSpPr>
          <p:nvPr>
            <p:ph type="clipArt" sz="quarter" idx="19" hasCustomPrompt="1"/>
          </p:nvPr>
        </p:nvSpPr>
        <p:spPr>
          <a:xfrm>
            <a:off x="1754768" y="3098985"/>
            <a:ext cx="731520" cy="731520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35" name="Online Image Placeholder 33">
            <a:extLst>
              <a:ext uri="{FF2B5EF4-FFF2-40B4-BE49-F238E27FC236}">
                <a16:creationId xmlns:a16="http://schemas.microsoft.com/office/drawing/2014/main" id="{33763C3C-3545-40BD-9B2C-DC4C0E4CE819}"/>
              </a:ext>
            </a:extLst>
          </p:cNvPr>
          <p:cNvSpPr>
            <a:spLocks noGrp="1"/>
          </p:cNvSpPr>
          <p:nvPr>
            <p:ph type="clipArt" sz="quarter" idx="20" hasCustomPrompt="1"/>
          </p:nvPr>
        </p:nvSpPr>
        <p:spPr>
          <a:xfrm>
            <a:off x="5730240" y="3098985"/>
            <a:ext cx="731520" cy="731520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36" name="Online Image Placeholder 33">
            <a:extLst>
              <a:ext uri="{FF2B5EF4-FFF2-40B4-BE49-F238E27FC236}">
                <a16:creationId xmlns:a16="http://schemas.microsoft.com/office/drawing/2014/main" id="{1C5D3777-17F3-4225-8C52-2EF1DB4FD54A}"/>
              </a:ext>
            </a:extLst>
          </p:cNvPr>
          <p:cNvSpPr>
            <a:spLocks noGrp="1"/>
          </p:cNvSpPr>
          <p:nvPr>
            <p:ph type="clipArt" sz="quarter" idx="21" hasCustomPrompt="1"/>
          </p:nvPr>
        </p:nvSpPr>
        <p:spPr>
          <a:xfrm>
            <a:off x="9705712" y="3098985"/>
            <a:ext cx="731520" cy="731520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31737403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prstGeom prst="parallelogram">
            <a:avLst/>
          </a:prstGeo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83D428-B974-43F4-9246-0A2EECA11A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8819" y="642927"/>
            <a:ext cx="4846320" cy="1435947"/>
          </a:xfrm>
        </p:spPr>
        <p:txBody>
          <a:bodyPr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5400" baseline="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D00A38D-CFE8-4333-B9D2-D3E7EACA4F0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068820" y="2078875"/>
            <a:ext cx="4114800" cy="3798888"/>
          </a:xfrm>
        </p:spPr>
        <p:txBody>
          <a:bodyPr>
            <a:noAutofit/>
          </a:bodyPr>
          <a:lstStyle>
            <a:lvl1pPr marL="0" indent="0">
              <a:buNone/>
              <a:defRPr sz="1800" spc="3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AA8588E-221D-4931-A290-C5C418443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068820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1152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E5539E44-E270-49B4-8B0A-07870325AA9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25539" y="1546138"/>
            <a:ext cx="4023360" cy="464871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400" spc="300" baseline="0" dirty="0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 dirty="0"/>
              <a:t>CLICK TO EDIT MASTER TEXT STYLES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86FE9B2-6286-484B-8943-95EE0B6B026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416550" cy="6846932"/>
          </a:xfr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D4E8708-8565-4A5B-9D9E-1D4F40EAF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Content Placeholder 8">
            <a:extLst>
              <a:ext uri="{FF2B5EF4-FFF2-40B4-BE49-F238E27FC236}">
                <a16:creationId xmlns:a16="http://schemas.microsoft.com/office/drawing/2014/main" id="{42436126-0370-4532-A8AD-D20897982AD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0" y="2799617"/>
            <a:ext cx="4646246" cy="2218585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cs typeface="Biome Light" panose="020B0303030204020804" pitchFamily="34" charset="0"/>
              </a:rPr>
              <a:t>Click to edit master text style.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7" name="Slide Number Placeholder 70">
            <a:extLst>
              <a:ext uri="{FF2B5EF4-FFF2-40B4-BE49-F238E27FC236}">
                <a16:creationId xmlns:a16="http://schemas.microsoft.com/office/drawing/2014/main" id="{AEC105AD-E933-4969-B038-0ABD6F013167}"/>
              </a:ext>
            </a:extLst>
          </p:cNvPr>
          <p:cNvSpPr txBox="1">
            <a:spLocks/>
          </p:cNvSpPr>
          <p:nvPr userDrawn="1"/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B0E4A3-5566-43FE-A59F-2C4F4FE7F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612037"/>
            <a:ext cx="5897218" cy="884238"/>
          </a:xfrm>
        </p:spPr>
        <p:txBody>
          <a:bodyPr lIns="91440" rIns="91440"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8327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67922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4242487 w 6096000"/>
              <a:gd name="connsiteY2" fmla="*/ 6833286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67922"/>
              <a:gd name="connsiteX1" fmla="*/ 6096000 w 6096000"/>
              <a:gd name="connsiteY1" fmla="*/ 0 h 6867922"/>
              <a:gd name="connsiteX2" fmla="*/ 4228633 w 6096000"/>
              <a:gd name="connsiteY2" fmla="*/ 6867922 h 6867922"/>
              <a:gd name="connsiteX3" fmla="*/ 0 w 6096000"/>
              <a:gd name="connsiteY3" fmla="*/ 6858000 h 6867922"/>
              <a:gd name="connsiteX4" fmla="*/ 0 w 6096000"/>
              <a:gd name="connsiteY4" fmla="*/ 0 h 6867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67922">
                <a:moveTo>
                  <a:pt x="0" y="0"/>
                </a:moveTo>
                <a:lnTo>
                  <a:pt x="6096000" y="0"/>
                </a:lnTo>
                <a:lnTo>
                  <a:pt x="4228633" y="686792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ABA725B-4BCB-1D48-9C5D-46706B1871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262871"/>
            <a:ext cx="5251450" cy="1661297"/>
          </a:xfrm>
        </p:spPr>
        <p:txBody>
          <a:bodyPr anchor="b"/>
          <a:lstStyle>
            <a:lvl1pPr algn="l">
              <a:defRPr sz="6000" spc="30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3C356F-E483-4AFD-856C-13BB8E8A56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4378134"/>
            <a:ext cx="5251450" cy="36512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cap="all" spc="60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8901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92279" y="365125"/>
            <a:ext cx="4018722" cy="573989"/>
          </a:xfrm>
        </p:spPr>
        <p:txBody>
          <a:bodyPr lIns="0" rIns="0">
            <a:noAutofit/>
          </a:bodyPr>
          <a:lstStyle>
            <a:lvl1pPr algn="l">
              <a:defRPr sz="3200" spc="300"/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2279" y="1263841"/>
            <a:ext cx="4018722" cy="4636392"/>
          </a:xfrm>
        </p:spPr>
        <p:txBody>
          <a:bodyPr lIns="0" rIns="0">
            <a:noAutofit/>
          </a:bodyPr>
          <a:lstStyle>
            <a:lvl1pPr>
              <a:lnSpc>
                <a:spcPct val="150000"/>
              </a:lnSpc>
              <a:spcBef>
                <a:spcPts val="500"/>
              </a:spcBef>
              <a:defRPr sz="1600"/>
            </a:lvl1pPr>
            <a:lvl2pPr>
              <a:lnSpc>
                <a:spcPct val="150000"/>
              </a:lnSpc>
              <a:spcBef>
                <a:spcPts val="500"/>
              </a:spcBef>
              <a:defRPr sz="1400"/>
            </a:lvl2pPr>
            <a:lvl3pPr>
              <a:lnSpc>
                <a:spcPct val="150000"/>
              </a:lnSpc>
              <a:spcBef>
                <a:spcPts val="500"/>
              </a:spcBef>
              <a:defRPr sz="1400"/>
            </a:lvl3pPr>
            <a:lvl4pPr>
              <a:lnSpc>
                <a:spcPct val="150000"/>
              </a:lnSpc>
              <a:spcBef>
                <a:spcPts val="500"/>
              </a:spcBef>
              <a:defRPr sz="1200"/>
            </a:lvl4pPr>
            <a:lvl5pPr>
              <a:lnSpc>
                <a:spcPct val="150000"/>
              </a:lnSpc>
              <a:spcBef>
                <a:spcPts val="500"/>
              </a:spcBef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9" name="Slide Number Placeholder 5">
            <a:extLst>
              <a:ext uri="{FF2B5EF4-FFF2-40B4-BE49-F238E27FC236}">
                <a16:creationId xmlns:a16="http://schemas.microsoft.com/office/drawing/2014/main" id="{3DEB48E0-328C-45EE-A8BD-90E6AB2610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D7CA175D-816E-4F70-96CC-8A1FD0EB16C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36600" y="365125"/>
            <a:ext cx="2997200" cy="1781979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323519C8-24DE-471D-85A9-7A8AFACEC45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051300" y="365125"/>
            <a:ext cx="2997200" cy="1781979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547F0F1E-7AF5-4B76-928C-7B28010C4F9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36600" y="2422525"/>
            <a:ext cx="2997200" cy="1781979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063D0E8E-9491-4AF0-918D-A0B782C5FD6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051300" y="2422525"/>
            <a:ext cx="2997200" cy="1781979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042F54CB-9200-4D74-968A-0A3E5871D9E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36600" y="4479925"/>
            <a:ext cx="2997200" cy="1781979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4">
            <a:extLst>
              <a:ext uri="{FF2B5EF4-FFF2-40B4-BE49-F238E27FC236}">
                <a16:creationId xmlns:a16="http://schemas.microsoft.com/office/drawing/2014/main" id="{1D925119-27E3-496E-86BC-23416F94FB6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051300" y="4479925"/>
            <a:ext cx="2997200" cy="1781979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DF93AF7-D4DC-42B5-8A4F-B5F3ABBB03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781678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39680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45D17-D652-4766-B11C-2E8D8390D9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767791"/>
            <a:ext cx="11002962" cy="823913"/>
          </a:xfrm>
        </p:spPr>
        <p:txBody>
          <a:bodyPr>
            <a:noAutofit/>
          </a:bodyPr>
          <a:lstStyle>
            <a:lvl1pPr>
              <a:defRPr sz="4800" spc="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C7A58C-70BA-43E5-BD90-83ADB63B0C0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8A60B7-2499-42C6-8A74-ACDAE24574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26340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179BAC-E989-4203-B9B4-662803654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8600" y="4607137"/>
            <a:ext cx="4114800" cy="421480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>
            <a:noAutofit/>
          </a:bodyPr>
          <a:lstStyle>
            <a:lvl1pPr>
              <a:defRPr sz="1400" spc="300" baseline="0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0CCC81E-A013-4315-AD13-97BA3AA955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78756" y="1569719"/>
            <a:ext cx="9234488" cy="2651443"/>
          </a:xfrm>
        </p:spPr>
        <p:txBody>
          <a:bodyPr>
            <a:noAutofit/>
          </a:bodyPr>
          <a:lstStyle>
            <a:lvl1pPr marL="0" indent="0" algn="ctr">
              <a:buNone/>
              <a:defRPr sz="32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95553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2">
            <a:extLst>
              <a:ext uri="{FF2B5EF4-FFF2-40B4-BE49-F238E27FC236}">
                <a16:creationId xmlns:a16="http://schemas.microsoft.com/office/drawing/2014/main" id="{0EF11611-8537-47CC-87AC-2E25428B72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1"/>
            <a:ext cx="11002962" cy="1623218"/>
          </a:xfrm>
        </p:spPr>
        <p:txBody>
          <a:bodyPr anchor="ctr">
            <a:noAutofit/>
          </a:bodyPr>
          <a:lstStyle/>
          <a:p>
            <a:pPr algn="ctr"/>
            <a:r>
              <a:rPr lang="en-US" sz="4800"/>
              <a:t>Click to edit Master title style</a:t>
            </a:r>
            <a:endParaRPr lang="en-US" sz="4800" dirty="0"/>
          </a:p>
        </p:txBody>
      </p:sp>
      <p:sp>
        <p:nvSpPr>
          <p:cNvPr id="19" name="Picture Placeholder 17">
            <a:extLst>
              <a:ext uri="{FF2B5EF4-FFF2-40B4-BE49-F238E27FC236}">
                <a16:creationId xmlns:a16="http://schemas.microsoft.com/office/drawing/2014/main" id="{D1A63A52-1E65-414B-BBC3-D31F515791A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578601" y="1638300"/>
            <a:ext cx="5156200" cy="1892300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ED7E0E1A-1E64-4A9A-9C8B-69486BD1123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9900" y="1638300"/>
            <a:ext cx="5156200" cy="1892300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1E462965-19D7-4A65-B394-9AE76A5B48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9107" y="3864355"/>
            <a:ext cx="5157787" cy="494506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 spc="3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FAEC14D1-0BEA-4D9A-9D96-A56B6A9B07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9107" y="4531139"/>
            <a:ext cx="5157787" cy="2039144"/>
          </a:xfrm>
        </p:spPr>
        <p:txBody>
          <a:bodyPr>
            <a:noAutofit/>
          </a:bodyPr>
          <a:lstStyle/>
          <a:p>
            <a:pPr lvl="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4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1507BB47-1AB4-42F2-99FF-453A0622B8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65107" y="3864355"/>
            <a:ext cx="5183188" cy="494506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 spc="3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14" name="Content Placeholder 6">
            <a:extLst>
              <a:ext uri="{FF2B5EF4-FFF2-40B4-BE49-F238E27FC236}">
                <a16:creationId xmlns:a16="http://schemas.microsoft.com/office/drawing/2014/main" id="{438D6EEA-A0DB-4B5F-8F41-A9C1F2C094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65107" y="4531139"/>
            <a:ext cx="5183188" cy="2039144"/>
          </a:xfrm>
        </p:spPr>
        <p:txBody>
          <a:bodyPr>
            <a:noAutofit/>
          </a:bodyPr>
          <a:lstStyle/>
          <a:p>
            <a:pPr lvl="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4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A4909F59-7529-454A-A1EF-3CC1EADEF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9269" y="6468303"/>
            <a:ext cx="443948" cy="365125"/>
          </a:xfrm>
        </p:spPr>
        <p:txBody>
          <a:bodyPr>
            <a:noAutofit/>
          </a:bodyPr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08345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">
            <a:extLst>
              <a:ext uri="{FF2B5EF4-FFF2-40B4-BE49-F238E27FC236}">
                <a16:creationId xmlns:a16="http://schemas.microsoft.com/office/drawing/2014/main" id="{6186F91B-547E-43BC-9BCE-04619DAAF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1"/>
            <a:ext cx="11002962" cy="1623218"/>
          </a:xfrm>
        </p:spPr>
        <p:txBody>
          <a:bodyPr anchor="ctr">
            <a:noAutofit/>
          </a:bodyPr>
          <a:lstStyle/>
          <a:p>
            <a:pPr algn="ctr"/>
            <a:r>
              <a:rPr lang="en-US" sz="4800"/>
              <a:t>Click to edit Master title style</a:t>
            </a:r>
            <a:endParaRPr lang="en-US" sz="4800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D635DFA1-45D2-4EFE-8BB2-BE966346691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0121" y="3669506"/>
            <a:ext cx="3108326" cy="2566988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2F2918FE-A84E-4303-AEF3-4FD66CDD733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60438" y="1624013"/>
            <a:ext cx="3108325" cy="1892300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Picture Placeholder 23">
            <a:extLst>
              <a:ext uri="{FF2B5EF4-FFF2-40B4-BE49-F238E27FC236}">
                <a16:creationId xmlns:a16="http://schemas.microsoft.com/office/drawing/2014/main" id="{E2401025-9BC9-4BDD-97DA-CA763CF846B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542155" y="1623219"/>
            <a:ext cx="3108325" cy="1892300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6" name="Picture Placeholder 23">
            <a:extLst>
              <a:ext uri="{FF2B5EF4-FFF2-40B4-BE49-F238E27FC236}">
                <a16:creationId xmlns:a16="http://schemas.microsoft.com/office/drawing/2014/main" id="{B7C4AAB6-897A-4ABD-AD50-2D86B197E91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22920" y="1623219"/>
            <a:ext cx="3108325" cy="1892300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9" name="Text Placeholder 27">
            <a:extLst>
              <a:ext uri="{FF2B5EF4-FFF2-40B4-BE49-F238E27FC236}">
                <a16:creationId xmlns:a16="http://schemas.microsoft.com/office/drawing/2014/main" id="{790D65EC-6EB4-4594-91E9-5C3DE7C3BA8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41837" y="3681412"/>
            <a:ext cx="3108326" cy="2566988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0" name="Text Placeholder 27">
            <a:extLst>
              <a:ext uri="{FF2B5EF4-FFF2-40B4-BE49-F238E27FC236}">
                <a16:creationId xmlns:a16="http://schemas.microsoft.com/office/drawing/2014/main" id="{611CF730-D055-47C2-A626-299F429D41B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22919" y="3681412"/>
            <a:ext cx="3108326" cy="2566988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1" name="Slide Number Placeholder 5">
            <a:extLst>
              <a:ext uri="{FF2B5EF4-FFF2-40B4-BE49-F238E27FC236}">
                <a16:creationId xmlns:a16="http://schemas.microsoft.com/office/drawing/2014/main" id="{F09E06A6-BFDD-42BD-BA69-2CD3BEF0F73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549269" y="6468303"/>
            <a:ext cx="443948" cy="365125"/>
          </a:xfrm>
        </p:spPr>
        <p:txBody>
          <a:bodyPr>
            <a:noAutofit/>
          </a:bodyPr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55920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305F96C-D634-4A69-95EC-3D002BD68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365125"/>
            <a:ext cx="11002962" cy="8239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757E98-D0FB-43E3-98BC-711F6A2F53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4519" y="1365813"/>
            <a:ext cx="10989920" cy="48111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A65B72-2E86-4BA3-94F2-3ADFA40B7A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C1F3FD-3DB9-46B7-85E1-E8B8878A40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8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1" r:id="rId3"/>
    <p:sldLayoutId id="2147483651" r:id="rId4"/>
    <p:sldLayoutId id="2147483660" r:id="rId5"/>
    <p:sldLayoutId id="2147483677" r:id="rId6"/>
    <p:sldLayoutId id="2147483666" r:id="rId7"/>
    <p:sldLayoutId id="2147483679" r:id="rId8"/>
    <p:sldLayoutId id="2147483653" r:id="rId9"/>
    <p:sldLayoutId id="2147483678" r:id="rId10"/>
    <p:sldLayoutId id="2147483680" r:id="rId11"/>
  </p:sldLayoutIdLst>
  <p:hf hdr="0" ftr="0" dt="0"/>
  <p:txStyles>
    <p:titleStyle>
      <a:lvl1pPr algn="ctr" defTabSz="914400" rtl="0" eaLnBrk="1" latinLnBrk="0" hangingPunct="1">
        <a:lnSpc>
          <a:spcPct val="10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microsoft.com/office/2007/relationships/hdphoto" Target="../media/hdphoto2.wdp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7" Type="http://schemas.openxmlformats.org/officeDocument/2006/relationships/image" Target="../media/image26.jp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2.xml"/><Relationship Id="rId5" Type="http://schemas.openxmlformats.org/officeDocument/2006/relationships/image" Target="../media/image27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microsoft.com/office/2007/relationships/hdphoto" Target="../media/hdphoto1.wdp"/><Relationship Id="rId7" Type="http://schemas.openxmlformats.org/officeDocument/2006/relationships/image" Target="../media/image31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0.png"/><Relationship Id="rId5" Type="http://schemas.openxmlformats.org/officeDocument/2006/relationships/image" Target="../media/image29.svg"/><Relationship Id="rId4" Type="http://schemas.openxmlformats.org/officeDocument/2006/relationships/image" Target="../media/image28.png"/><Relationship Id="rId9" Type="http://schemas.openxmlformats.org/officeDocument/2006/relationships/image" Target="../media/image33.sv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">
            <a:extLst>
              <a:ext uri="{FF2B5EF4-FFF2-40B4-BE49-F238E27FC236}">
                <a16:creationId xmlns:a16="http://schemas.microsoft.com/office/drawing/2014/main" id="{9AB29DBC-55D3-49D9-BB44-4936739C4B5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alphaModFix amt="52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/>
        </p:blipFill>
        <p:spPr/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79DC1498-E692-42BA-B69F-6D37E6CFA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PROGRAMMING FUNDAMENTALS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AE828D-1E63-455F-949D-0C5454A7FE8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ROLL NO: 23L-2613,23L-4047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D865526-EC39-4780-A2A8-274A80A5C1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38600" y="3429000"/>
            <a:ext cx="4211320" cy="1244600"/>
          </a:xfrm>
          <a:solidFill>
            <a:schemeClr val="accent6">
              <a:lumMod val="75000"/>
            </a:schemeClr>
          </a:solidFill>
        </p:spPr>
        <p:txBody>
          <a:bodyPr/>
          <a:lstStyle/>
          <a:p>
            <a:r>
              <a:rPr lang="en-US" sz="2400" dirty="0"/>
              <a:t>PROJECT BY : MEHREEN ZAKA AND SUBAINA PERVAIZ</a:t>
            </a:r>
          </a:p>
        </p:txBody>
      </p:sp>
    </p:spTree>
    <p:extLst>
      <p:ext uri="{BB962C8B-B14F-4D97-AF65-F5344CB8AC3E}">
        <p14:creationId xmlns:p14="http://schemas.microsoft.com/office/powerpoint/2010/main" val="3927832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078"/>
    </mc:Choice>
    <mc:Fallback xmlns="">
      <p:transition spd="slow" advTm="7078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730B7B-F9C3-FEB2-3CCB-96174C27FD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21" y="111761"/>
            <a:ext cx="5872479" cy="975359"/>
          </a:xfrm>
        </p:spPr>
        <p:txBody>
          <a:bodyPr/>
          <a:lstStyle/>
          <a:p>
            <a:r>
              <a:rPr lang="en-US" sz="3600" dirty="0"/>
              <a:t>5.CHANGE BRIGHTNESS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0D66B0-2ADD-E1EA-375E-225EBE625CC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10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AAE179-BDA6-60A2-FED0-249D9D008304}"/>
              </a:ext>
            </a:extLst>
          </p:cNvPr>
          <p:cNvSpPr txBox="1"/>
          <p:nvPr/>
        </p:nvSpPr>
        <p:spPr>
          <a:xfrm>
            <a:off x="447040" y="1087120"/>
            <a:ext cx="1110222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void Brightness(double factor)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for (int r = 0; r &lt; rows; r++)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for (int c = 0; c &lt; cols;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c++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)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ImageData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[r][c] =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static_cast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&lt;int&gt;(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ImageData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[r][c] * factor);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if (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ImageData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[r][c] &gt;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maxGray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)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   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ImageData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[r][c] =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maxGray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}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6F9C97-6C34-D3FA-D9AD-F5D22AFDDFA0}"/>
              </a:ext>
            </a:extLst>
          </p:cNvPr>
          <p:cNvSpPr txBox="1"/>
          <p:nvPr/>
        </p:nvSpPr>
        <p:spPr>
          <a:xfrm>
            <a:off x="294640" y="3856276"/>
            <a:ext cx="127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BEFORE:</a:t>
            </a:r>
          </a:p>
          <a:p>
            <a:endParaRPr lang="en-US" dirty="0"/>
          </a:p>
        </p:txBody>
      </p:sp>
      <p:pic>
        <p:nvPicPr>
          <p:cNvPr id="7" name="Picture 6" descr="A person standing with his arms crossed&#10;&#10;Description automatically generated">
            <a:extLst>
              <a:ext uri="{FF2B5EF4-FFF2-40B4-BE49-F238E27FC236}">
                <a16:creationId xmlns:a16="http://schemas.microsoft.com/office/drawing/2014/main" id="{A5BDA09E-F119-F31C-7D52-B4A60D5FE9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942" y="4268207"/>
            <a:ext cx="3912834" cy="219729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FB4E2C3-853E-46AE-CF1C-EB443E31C448}"/>
              </a:ext>
            </a:extLst>
          </p:cNvPr>
          <p:cNvSpPr txBox="1"/>
          <p:nvPr/>
        </p:nvSpPr>
        <p:spPr>
          <a:xfrm>
            <a:off x="5293360" y="3856276"/>
            <a:ext cx="1605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AFTER: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762DB33-5DCD-F47D-4E0E-8A805F7A60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6725" y="4225608"/>
            <a:ext cx="3770191" cy="2239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615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658"/>
    </mc:Choice>
    <mc:Fallback xmlns="">
      <p:transition spd="slow" advTm="31658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730B7B-F9C3-FEB2-3CCB-96174C27FD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16177" y="-314959"/>
            <a:ext cx="4592320" cy="1168400"/>
          </a:xfrm>
        </p:spPr>
        <p:txBody>
          <a:bodyPr/>
          <a:lstStyle/>
          <a:p>
            <a:r>
              <a:rPr lang="en-US" sz="3600" dirty="0"/>
              <a:t>6.SCALE IMAGE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0D66B0-2ADD-E1EA-375E-225EBE625CC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11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AAE179-BDA6-60A2-FED0-249D9D008304}"/>
              </a:ext>
            </a:extLst>
          </p:cNvPr>
          <p:cNvSpPr txBox="1"/>
          <p:nvPr/>
        </p:nvSpPr>
        <p:spPr>
          <a:xfrm>
            <a:off x="198782" y="508000"/>
            <a:ext cx="11678257" cy="6348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void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scaleImage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(int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scaleFactor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)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int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newRows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= round(rows *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scaleFactor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int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newCols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= round(cols *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scaleFactor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// Allocate memory for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newImageData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on the heap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vector&lt;vector&lt;int&gt;&gt;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newImageData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newRows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, vector&lt;int&gt;(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newCols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, 0));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for (int r = 0; r &lt;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newRows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; r++)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for (int c = 0; c &lt;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newCols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;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c++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)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int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originalR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static_cast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&lt;int&gt;(round(r /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scaleFactor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));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int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originalC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static_cast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&lt;int&gt;(round(c /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scaleFactor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));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// Ensure the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indexs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are within bounds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originalR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= max(0, min(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originalR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, rows - 1));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originalC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= max(0, min(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originalC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, cols - 1));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newImageData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[r][c] =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ImageData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[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originalR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][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originalC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];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}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}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// Update the image data with the scaled data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ImageData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newImageData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rows =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newRows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cols =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newCols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imageModified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= true;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4060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6540"/>
    </mc:Choice>
    <mc:Fallback xmlns="">
      <p:transition spd="slow" advTm="6654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730B7B-F9C3-FEB2-3CCB-96174C27FD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21" y="111761"/>
            <a:ext cx="5140959" cy="782319"/>
          </a:xfrm>
        </p:spPr>
        <p:txBody>
          <a:bodyPr/>
          <a:lstStyle/>
          <a:p>
            <a:r>
              <a:rPr lang="en-US" sz="3600" dirty="0"/>
              <a:t>6.SCALE IMAGE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0D66B0-2ADD-E1EA-375E-225EBE625CC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12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AAE179-BDA6-60A2-FED0-249D9D008304}"/>
              </a:ext>
            </a:extLst>
          </p:cNvPr>
          <p:cNvSpPr txBox="1"/>
          <p:nvPr/>
        </p:nvSpPr>
        <p:spPr>
          <a:xfrm>
            <a:off x="447040" y="1087120"/>
            <a:ext cx="1143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6F9C97-6C34-D3FA-D9AD-F5D22AFDDFA0}"/>
              </a:ext>
            </a:extLst>
          </p:cNvPr>
          <p:cNvSpPr txBox="1"/>
          <p:nvPr/>
        </p:nvSpPr>
        <p:spPr>
          <a:xfrm>
            <a:off x="223618" y="1330461"/>
            <a:ext cx="127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BEFORE:</a:t>
            </a:r>
          </a:p>
          <a:p>
            <a:endParaRPr lang="en-US" dirty="0"/>
          </a:p>
        </p:txBody>
      </p:sp>
      <p:pic>
        <p:nvPicPr>
          <p:cNvPr id="7" name="Picture 6" descr="A person standing with his arms crossed&#10;&#10;Description automatically generated">
            <a:extLst>
              <a:ext uri="{FF2B5EF4-FFF2-40B4-BE49-F238E27FC236}">
                <a16:creationId xmlns:a16="http://schemas.microsoft.com/office/drawing/2014/main" id="{A5BDA09E-F119-F31C-7D52-B4A60D5FE9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618" y="2220133"/>
            <a:ext cx="4376214" cy="258495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FB4E2C3-853E-46AE-CF1C-EB443E31C448}"/>
              </a:ext>
            </a:extLst>
          </p:cNvPr>
          <p:cNvSpPr txBox="1"/>
          <p:nvPr/>
        </p:nvSpPr>
        <p:spPr>
          <a:xfrm>
            <a:off x="5293360" y="1271786"/>
            <a:ext cx="1605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AFTER: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011856-F342-AD21-E925-4339D12BFC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3858" y="1745885"/>
            <a:ext cx="6834524" cy="3941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199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584"/>
    </mc:Choice>
    <mc:Fallback xmlns="">
      <p:transition spd="slow" advTm="14584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730B7B-F9C3-FEB2-3CCB-96174C27FD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558799" y="-213359"/>
            <a:ext cx="5770880" cy="1107440"/>
          </a:xfrm>
        </p:spPr>
        <p:txBody>
          <a:bodyPr/>
          <a:lstStyle/>
          <a:p>
            <a:r>
              <a:rPr lang="en-US" sz="3600" dirty="0"/>
              <a:t>7.TRANSLATE IMAGE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0D66B0-2ADD-E1EA-375E-225EBE625CC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13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AAE179-BDA6-60A2-FED0-249D9D008304}"/>
              </a:ext>
            </a:extLst>
          </p:cNvPr>
          <p:cNvSpPr txBox="1"/>
          <p:nvPr/>
        </p:nvSpPr>
        <p:spPr>
          <a:xfrm>
            <a:off x="447040" y="1087120"/>
            <a:ext cx="1143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0789919-C380-D49C-B4E3-375AED7F5D81}"/>
              </a:ext>
            </a:extLst>
          </p:cNvPr>
          <p:cNvSpPr txBox="1"/>
          <p:nvPr/>
        </p:nvSpPr>
        <p:spPr>
          <a:xfrm>
            <a:off x="447040" y="974001"/>
            <a:ext cx="6650384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void Translate(int dx, int </a:t>
            </a:r>
            <a:r>
              <a:rPr lang="en-US" dirty="0" err="1"/>
              <a:t>dy</a:t>
            </a:r>
            <a:r>
              <a:rPr lang="en-US" dirty="0"/>
              <a:t>) {</a:t>
            </a:r>
          </a:p>
          <a:p>
            <a:r>
              <a:rPr lang="en-US" dirty="0"/>
              <a:t>        unsigned int </a:t>
            </a:r>
            <a:r>
              <a:rPr lang="en-US" dirty="0" err="1"/>
              <a:t>newimagedata</a:t>
            </a:r>
            <a:r>
              <a:rPr lang="en-US" dirty="0"/>
              <a:t>[400][400];</a:t>
            </a:r>
          </a:p>
          <a:p>
            <a:r>
              <a:rPr lang="en-US" dirty="0"/>
              <a:t>        for (int r = 0; r &lt; rows; r++) {</a:t>
            </a:r>
          </a:p>
          <a:p>
            <a:r>
              <a:rPr lang="en-US" dirty="0"/>
              <a:t>            for (int c = 0; c &lt; cols; </a:t>
            </a:r>
            <a:r>
              <a:rPr lang="en-US" dirty="0" err="1"/>
              <a:t>c++</a:t>
            </a:r>
            <a:r>
              <a:rPr lang="en-US" dirty="0"/>
              <a:t>) {</a:t>
            </a:r>
          </a:p>
          <a:p>
            <a:r>
              <a:rPr lang="en-US" dirty="0"/>
              <a:t>                </a:t>
            </a:r>
            <a:r>
              <a:rPr lang="en-US" dirty="0" err="1"/>
              <a:t>newimagedata</a:t>
            </a:r>
            <a:r>
              <a:rPr lang="en-US" dirty="0"/>
              <a:t>[r][c] = 0;</a:t>
            </a:r>
          </a:p>
          <a:p>
            <a:r>
              <a:rPr lang="en-US" dirty="0"/>
              <a:t>            }</a:t>
            </a:r>
          </a:p>
          <a:p>
            <a:r>
              <a:rPr lang="en-US" dirty="0"/>
              <a:t>        }</a:t>
            </a:r>
          </a:p>
          <a:p>
            <a:endParaRPr lang="en-US" dirty="0"/>
          </a:p>
          <a:p>
            <a:r>
              <a:rPr lang="en-US" dirty="0"/>
              <a:t>        for (int r = 0; r &lt; rows; r++) {</a:t>
            </a:r>
          </a:p>
          <a:p>
            <a:r>
              <a:rPr lang="en-US" dirty="0"/>
              <a:t>            for (int c = 0; c &lt; cols; </a:t>
            </a:r>
            <a:r>
              <a:rPr lang="en-US" dirty="0" err="1"/>
              <a:t>c++</a:t>
            </a:r>
            <a:r>
              <a:rPr lang="en-US" dirty="0"/>
              <a:t>) {</a:t>
            </a:r>
          </a:p>
          <a:p>
            <a:r>
              <a:rPr lang="en-US" dirty="0"/>
              <a:t>                int </a:t>
            </a:r>
            <a:r>
              <a:rPr lang="en-US" dirty="0" err="1"/>
              <a:t>newr</a:t>
            </a:r>
            <a:r>
              <a:rPr lang="en-US" dirty="0"/>
              <a:t> = r - </a:t>
            </a:r>
            <a:r>
              <a:rPr lang="en-US" dirty="0" err="1"/>
              <a:t>dy</a:t>
            </a:r>
            <a:r>
              <a:rPr lang="en-US" dirty="0"/>
              <a:t>;</a:t>
            </a:r>
          </a:p>
          <a:p>
            <a:r>
              <a:rPr lang="en-US" dirty="0"/>
              <a:t>                int </a:t>
            </a:r>
            <a:r>
              <a:rPr lang="en-US" dirty="0" err="1"/>
              <a:t>newc</a:t>
            </a:r>
            <a:r>
              <a:rPr lang="en-US" dirty="0"/>
              <a:t> = c - dx;</a:t>
            </a:r>
          </a:p>
          <a:p>
            <a:r>
              <a:rPr lang="en-US" dirty="0"/>
              <a:t>         // Check if the translated position is within bounds</a:t>
            </a:r>
          </a:p>
          <a:p>
            <a:r>
              <a:rPr lang="en-US" dirty="0"/>
              <a:t>                if (</a:t>
            </a:r>
            <a:r>
              <a:rPr lang="en-US" dirty="0" err="1"/>
              <a:t>newr</a:t>
            </a:r>
            <a:r>
              <a:rPr lang="en-US" dirty="0"/>
              <a:t> &gt;= 0 &amp;&amp; </a:t>
            </a:r>
            <a:r>
              <a:rPr lang="en-US" dirty="0" err="1"/>
              <a:t>newr</a:t>
            </a:r>
            <a:r>
              <a:rPr lang="en-US" dirty="0"/>
              <a:t> &lt; rows &amp;&amp; </a:t>
            </a:r>
            <a:r>
              <a:rPr lang="en-US" dirty="0" err="1"/>
              <a:t>newc</a:t>
            </a:r>
            <a:r>
              <a:rPr lang="en-US" dirty="0"/>
              <a:t> &gt;= 0 &amp;&amp; </a:t>
            </a:r>
            <a:r>
              <a:rPr lang="en-US" dirty="0" err="1"/>
              <a:t>newc</a:t>
            </a:r>
            <a:r>
              <a:rPr lang="en-US" dirty="0"/>
              <a:t> &lt; cols) {</a:t>
            </a:r>
          </a:p>
          <a:p>
            <a:r>
              <a:rPr lang="en-US" dirty="0"/>
              <a:t>                    </a:t>
            </a:r>
            <a:r>
              <a:rPr lang="en-US" dirty="0" err="1"/>
              <a:t>newimagedata</a:t>
            </a:r>
            <a:r>
              <a:rPr lang="en-US" dirty="0"/>
              <a:t>[r][c] = </a:t>
            </a:r>
            <a:r>
              <a:rPr lang="en-US" dirty="0" err="1"/>
              <a:t>ImageData</a:t>
            </a:r>
            <a:r>
              <a:rPr lang="en-US" dirty="0"/>
              <a:t>[</a:t>
            </a:r>
            <a:r>
              <a:rPr lang="en-US" dirty="0" err="1"/>
              <a:t>newr</a:t>
            </a:r>
            <a:r>
              <a:rPr lang="en-US" dirty="0"/>
              <a:t>][</a:t>
            </a:r>
            <a:r>
              <a:rPr lang="en-US" dirty="0" err="1"/>
              <a:t>newc</a:t>
            </a:r>
            <a:r>
              <a:rPr lang="en-US" dirty="0"/>
              <a:t>];  }</a:t>
            </a:r>
          </a:p>
          <a:p>
            <a:r>
              <a:rPr lang="en-US" dirty="0"/>
              <a:t>            }</a:t>
            </a:r>
          </a:p>
          <a:p>
            <a:r>
              <a:rPr lang="en-US" dirty="0"/>
              <a:t>        }</a:t>
            </a:r>
          </a:p>
          <a:p>
            <a:r>
              <a:rPr lang="en-US" dirty="0"/>
              <a:t> 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89C68B-9D3A-60A0-0F4E-3D5AD640AEC9}"/>
              </a:ext>
            </a:extLst>
          </p:cNvPr>
          <p:cNvSpPr txBox="1"/>
          <p:nvPr/>
        </p:nvSpPr>
        <p:spPr>
          <a:xfrm>
            <a:off x="7640320" y="894082"/>
            <a:ext cx="435289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// Copy the translated image back to the original image</a:t>
            </a:r>
          </a:p>
          <a:p>
            <a:r>
              <a:rPr lang="en-US" dirty="0"/>
              <a:t>        for (int r = 0; r &lt; rows; r++) {</a:t>
            </a:r>
          </a:p>
          <a:p>
            <a:r>
              <a:rPr lang="en-US" dirty="0"/>
              <a:t>            for (int c = 0; c &lt; cols; </a:t>
            </a:r>
            <a:r>
              <a:rPr lang="en-US" dirty="0" err="1"/>
              <a:t>c++</a:t>
            </a:r>
            <a:r>
              <a:rPr lang="en-US" dirty="0"/>
              <a:t>) {</a:t>
            </a:r>
          </a:p>
          <a:p>
            <a:r>
              <a:rPr lang="en-US" dirty="0"/>
              <a:t>                </a:t>
            </a:r>
            <a:r>
              <a:rPr lang="en-US" dirty="0" err="1"/>
              <a:t>ImageData</a:t>
            </a:r>
            <a:r>
              <a:rPr lang="en-US" dirty="0"/>
              <a:t>[r][c] = </a:t>
            </a:r>
            <a:r>
              <a:rPr lang="en-US" dirty="0" err="1"/>
              <a:t>newimagedata</a:t>
            </a:r>
            <a:r>
              <a:rPr lang="en-US" dirty="0"/>
              <a:t>[r][c];</a:t>
            </a:r>
          </a:p>
          <a:p>
            <a:r>
              <a:rPr lang="en-US" dirty="0"/>
              <a:t>                  } </a:t>
            </a:r>
          </a:p>
          <a:p>
            <a:r>
              <a:rPr lang="en-US" dirty="0"/>
              <a:t>               }</a:t>
            </a:r>
          </a:p>
          <a:p>
            <a:r>
              <a:rPr lang="en-US" dirty="0"/>
              <a:t>                </a:t>
            </a:r>
            <a:r>
              <a:rPr lang="en-US" dirty="0" err="1"/>
              <a:t>imageModified</a:t>
            </a:r>
            <a:r>
              <a:rPr lang="en-US" dirty="0"/>
              <a:t> = true; </a:t>
            </a:r>
          </a:p>
          <a:p>
            <a:r>
              <a:rPr lang="en-US" dirty="0"/>
              <a:t>               }</a:t>
            </a:r>
          </a:p>
          <a:p>
            <a:r>
              <a:rPr lang="en-US" dirty="0"/>
              <a:t> </a:t>
            </a:r>
          </a:p>
        </p:txBody>
      </p:sp>
      <p:pic>
        <p:nvPicPr>
          <p:cNvPr id="7" name="Graphic 6" descr="Caret Right with solid fill">
            <a:extLst>
              <a:ext uri="{FF2B5EF4-FFF2-40B4-BE49-F238E27FC236}">
                <a16:creationId xmlns:a16="http://schemas.microsoft.com/office/drawing/2014/main" id="{D65EA3EC-5CBC-6AC3-1E9B-F1D9F90E7E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48400" y="2651760"/>
            <a:ext cx="1209040" cy="955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12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752"/>
    </mc:Choice>
    <mc:Fallback xmlns="">
      <p:transition spd="slow" advTm="44752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730B7B-F9C3-FEB2-3CCB-96174C27FD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21" y="111761"/>
            <a:ext cx="5140959" cy="782319"/>
          </a:xfrm>
        </p:spPr>
        <p:txBody>
          <a:bodyPr/>
          <a:lstStyle/>
          <a:p>
            <a:r>
              <a:rPr lang="en-US" sz="3600" dirty="0"/>
              <a:t>7.TRANSLATE IMAGE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0D66B0-2ADD-E1EA-375E-225EBE625CC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14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AAE179-BDA6-60A2-FED0-249D9D008304}"/>
              </a:ext>
            </a:extLst>
          </p:cNvPr>
          <p:cNvSpPr txBox="1"/>
          <p:nvPr/>
        </p:nvSpPr>
        <p:spPr>
          <a:xfrm>
            <a:off x="447040" y="1087120"/>
            <a:ext cx="1143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6F9C97-6C34-D3FA-D9AD-F5D22AFDDFA0}"/>
              </a:ext>
            </a:extLst>
          </p:cNvPr>
          <p:cNvSpPr txBox="1"/>
          <p:nvPr/>
        </p:nvSpPr>
        <p:spPr>
          <a:xfrm>
            <a:off x="347906" y="1271786"/>
            <a:ext cx="127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BEFORE:</a:t>
            </a:r>
          </a:p>
          <a:p>
            <a:endParaRPr lang="en-US" dirty="0"/>
          </a:p>
        </p:txBody>
      </p:sp>
      <p:pic>
        <p:nvPicPr>
          <p:cNvPr id="7" name="Picture 6" descr="A person standing with his arms crossed&#10;&#10;Description automatically generated">
            <a:extLst>
              <a:ext uri="{FF2B5EF4-FFF2-40B4-BE49-F238E27FC236}">
                <a16:creationId xmlns:a16="http://schemas.microsoft.com/office/drawing/2014/main" id="{A5BDA09E-F119-F31C-7D52-B4A60D5FE9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039" y="2151071"/>
            <a:ext cx="4045062" cy="266510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FB4E2C3-853E-46AE-CF1C-EB443E31C448}"/>
              </a:ext>
            </a:extLst>
          </p:cNvPr>
          <p:cNvSpPr txBox="1"/>
          <p:nvPr/>
        </p:nvSpPr>
        <p:spPr>
          <a:xfrm>
            <a:off x="5293360" y="1225619"/>
            <a:ext cx="1605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AFTER:</a:t>
            </a:r>
          </a:p>
        </p:txBody>
      </p:sp>
      <p:pic>
        <p:nvPicPr>
          <p:cNvPr id="10" name="Picture 9" descr="A collage of a person with his arms crossed&#10;&#10;Description automatically generated">
            <a:extLst>
              <a:ext uri="{FF2B5EF4-FFF2-40B4-BE49-F238E27FC236}">
                <a16:creationId xmlns:a16="http://schemas.microsoft.com/office/drawing/2014/main" id="{98030B2A-70C0-C152-853F-BF1EFEF81C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2080" y="2099728"/>
            <a:ext cx="4541520" cy="2716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264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911"/>
    </mc:Choice>
    <mc:Fallback xmlns="">
      <p:transition spd="slow" advTm="5911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730B7B-F9C3-FEB2-3CCB-96174C27FD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94639" y="-243839"/>
            <a:ext cx="4338319" cy="1137920"/>
          </a:xfrm>
        </p:spPr>
        <p:txBody>
          <a:bodyPr/>
          <a:lstStyle/>
          <a:p>
            <a:r>
              <a:rPr lang="en-US" sz="3600" dirty="0"/>
              <a:t>8.rotate IMAGE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0D66B0-2ADD-E1EA-375E-225EBE625CC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15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AAE179-BDA6-60A2-FED0-249D9D008304}"/>
              </a:ext>
            </a:extLst>
          </p:cNvPr>
          <p:cNvSpPr txBox="1"/>
          <p:nvPr/>
        </p:nvSpPr>
        <p:spPr>
          <a:xfrm>
            <a:off x="101600" y="497841"/>
            <a:ext cx="11125200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void Rotate(double theta) {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char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rotationDirection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cout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&lt;&lt; "Enter 'a' for clockwise or 'b' for anticlockwise: ";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cin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&gt;&gt;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rotationDirection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bool clockwise = (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rotationDirection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== 'a' ||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rotationDirection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== 'A');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double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theta *= 3.1415;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theta /= 180;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= cos(theta);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= sin(theta);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vector&lt;vector&lt;int&gt;&gt; DV(rows, vector&lt;int&gt;(cols, 255));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int counter = 0;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for (int r = 0; r &lt; rows; r++)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for (int c = 0; c &lt; cols;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c++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)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int nr,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nc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nr = (int)(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* r -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* c);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nc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= (int)(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* r +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* c);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if ((0 &lt;= nr) &amp;&amp; (nr &lt; rows) &amp;&amp; (0 &lt;=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nc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) &amp;&amp; (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nc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&lt; cols))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    DV[nr][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nc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] =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ImageData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[r][c];}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}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ImageData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= DV;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5359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020"/>
    </mc:Choice>
    <mc:Fallback xmlns="">
      <p:transition spd="slow" advTm="4402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730B7B-F9C3-FEB2-3CCB-96174C27FD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21" y="111761"/>
            <a:ext cx="5140959" cy="782319"/>
          </a:xfrm>
        </p:spPr>
        <p:txBody>
          <a:bodyPr/>
          <a:lstStyle/>
          <a:p>
            <a:r>
              <a:rPr lang="en-US" sz="3600" dirty="0"/>
              <a:t>8.rotaTE IMAGE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0D66B0-2ADD-E1EA-375E-225EBE625CC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16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AAE179-BDA6-60A2-FED0-249D9D008304}"/>
              </a:ext>
            </a:extLst>
          </p:cNvPr>
          <p:cNvSpPr txBox="1"/>
          <p:nvPr/>
        </p:nvSpPr>
        <p:spPr>
          <a:xfrm>
            <a:off x="447040" y="1087120"/>
            <a:ext cx="1143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6F9C97-6C34-D3FA-D9AD-F5D22AFDDFA0}"/>
              </a:ext>
            </a:extLst>
          </p:cNvPr>
          <p:cNvSpPr txBox="1"/>
          <p:nvPr/>
        </p:nvSpPr>
        <p:spPr>
          <a:xfrm>
            <a:off x="297683" y="1266276"/>
            <a:ext cx="127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BEFORE:</a:t>
            </a:r>
          </a:p>
          <a:p>
            <a:endParaRPr lang="en-US" dirty="0"/>
          </a:p>
        </p:txBody>
      </p:sp>
      <p:pic>
        <p:nvPicPr>
          <p:cNvPr id="7" name="Picture 6" descr="A person standing with his arms crossed&#10;&#10;Description automatically generated">
            <a:extLst>
              <a:ext uri="{FF2B5EF4-FFF2-40B4-BE49-F238E27FC236}">
                <a16:creationId xmlns:a16="http://schemas.microsoft.com/office/drawing/2014/main" id="{A5BDA09E-F119-F31C-7D52-B4A60D5FE9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682" y="1912606"/>
            <a:ext cx="4114519" cy="238418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FB4E2C3-853E-46AE-CF1C-EB443E31C448}"/>
              </a:ext>
            </a:extLst>
          </p:cNvPr>
          <p:cNvSpPr txBox="1"/>
          <p:nvPr/>
        </p:nvSpPr>
        <p:spPr>
          <a:xfrm>
            <a:off x="5453159" y="1208834"/>
            <a:ext cx="1605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AFTER:</a:t>
            </a:r>
          </a:p>
        </p:txBody>
      </p:sp>
      <p:pic>
        <p:nvPicPr>
          <p:cNvPr id="10" name="Picture 9" descr="A person standing next to another person&#10;&#10;Description automatically generated">
            <a:extLst>
              <a:ext uri="{FF2B5EF4-FFF2-40B4-BE49-F238E27FC236}">
                <a16:creationId xmlns:a16="http://schemas.microsoft.com/office/drawing/2014/main" id="{3B4E9B85-FF88-5AF8-3DC3-66A045C159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0514" y="1649492"/>
            <a:ext cx="2035629" cy="3031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6099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730B7B-F9C3-FEB2-3CCB-96174C27FD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81742" y="-315685"/>
            <a:ext cx="6879772" cy="1502228"/>
          </a:xfrm>
        </p:spPr>
        <p:txBody>
          <a:bodyPr/>
          <a:lstStyle/>
          <a:p>
            <a:r>
              <a:rPr lang="en-US" sz="3600" dirty="0"/>
              <a:t>9.sharpen IMAGE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0D66B0-2ADD-E1EA-375E-225EBE625CC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17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AAE179-BDA6-60A2-FED0-249D9D008304}"/>
              </a:ext>
            </a:extLst>
          </p:cNvPr>
          <p:cNvSpPr txBox="1"/>
          <p:nvPr/>
        </p:nvSpPr>
        <p:spPr>
          <a:xfrm>
            <a:off x="447040" y="1087120"/>
            <a:ext cx="1143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54B2BB-A41C-1151-2835-9375039688F2}"/>
              </a:ext>
            </a:extLst>
          </p:cNvPr>
          <p:cNvSpPr txBox="1"/>
          <p:nvPr/>
        </p:nvSpPr>
        <p:spPr>
          <a:xfrm>
            <a:off x="314960" y="685800"/>
            <a:ext cx="9634583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void Sharpen(double strength) {</a:t>
            </a:r>
          </a:p>
          <a:p>
            <a:r>
              <a:rPr lang="en-US" dirty="0"/>
              <a:t>        vector&lt;vector&lt;int&gt;&gt; </a:t>
            </a:r>
            <a:r>
              <a:rPr lang="en-US" dirty="0" err="1"/>
              <a:t>laplacianFilter</a:t>
            </a:r>
            <a:r>
              <a:rPr lang="en-US" dirty="0"/>
              <a:t> = {       // Laplacian filter for sharpening</a:t>
            </a:r>
          </a:p>
          <a:p>
            <a:r>
              <a:rPr lang="en-US" dirty="0"/>
              <a:t>            {-1, -1, -1},</a:t>
            </a:r>
          </a:p>
          <a:p>
            <a:r>
              <a:rPr lang="en-US" dirty="0"/>
              <a:t>            {-1,  8, -1},</a:t>
            </a:r>
          </a:p>
          <a:p>
            <a:r>
              <a:rPr lang="en-US" dirty="0"/>
              <a:t>            {-1, -1, -1} </a:t>
            </a:r>
          </a:p>
          <a:p>
            <a:r>
              <a:rPr lang="en-US" dirty="0"/>
              <a:t>  };</a:t>
            </a:r>
          </a:p>
          <a:p>
            <a:endParaRPr lang="en-US" dirty="0"/>
          </a:p>
          <a:p>
            <a:r>
              <a:rPr lang="en-US" dirty="0"/>
              <a:t>        int </a:t>
            </a:r>
            <a:r>
              <a:rPr lang="en-US" dirty="0" err="1"/>
              <a:t>filterSize</a:t>
            </a:r>
            <a:r>
              <a:rPr lang="en-US" dirty="0"/>
              <a:t> = </a:t>
            </a:r>
            <a:r>
              <a:rPr lang="en-US" dirty="0" err="1"/>
              <a:t>laplacianFilter.size</a:t>
            </a:r>
            <a:r>
              <a:rPr lang="en-US" dirty="0"/>
              <a:t>();</a:t>
            </a:r>
          </a:p>
          <a:p>
            <a:r>
              <a:rPr lang="en-US" dirty="0"/>
              <a:t>        int </a:t>
            </a:r>
            <a:r>
              <a:rPr lang="en-US" dirty="0" err="1"/>
              <a:t>filterRadius</a:t>
            </a:r>
            <a:r>
              <a:rPr lang="en-US" dirty="0"/>
              <a:t> = </a:t>
            </a:r>
            <a:r>
              <a:rPr lang="en-US" dirty="0" err="1"/>
              <a:t>filterSize</a:t>
            </a:r>
            <a:r>
              <a:rPr lang="en-US" dirty="0"/>
              <a:t> / 2;</a:t>
            </a:r>
          </a:p>
          <a:p>
            <a:r>
              <a:rPr lang="en-US" dirty="0"/>
              <a:t>        // Create a temporary copy of the image</a:t>
            </a:r>
          </a:p>
          <a:p>
            <a:r>
              <a:rPr lang="en-US" dirty="0"/>
              <a:t>        vector&lt;vector&lt;int&gt;&gt; </a:t>
            </a:r>
            <a:r>
              <a:rPr lang="en-US" dirty="0" err="1"/>
              <a:t>tempImageData</a:t>
            </a:r>
            <a:r>
              <a:rPr lang="en-US" dirty="0"/>
              <a:t> = </a:t>
            </a:r>
            <a:r>
              <a:rPr lang="en-US" dirty="0" err="1"/>
              <a:t>ImageData</a:t>
            </a:r>
            <a:r>
              <a:rPr lang="en-US" dirty="0"/>
              <a:t>;</a:t>
            </a:r>
          </a:p>
          <a:p>
            <a:r>
              <a:rPr lang="en-US" dirty="0"/>
              <a:t>        for (int r = </a:t>
            </a:r>
            <a:r>
              <a:rPr lang="en-US" dirty="0" err="1"/>
              <a:t>filterRadius</a:t>
            </a:r>
            <a:r>
              <a:rPr lang="en-US" dirty="0"/>
              <a:t>; r &lt; rows - </a:t>
            </a:r>
            <a:r>
              <a:rPr lang="en-US" dirty="0" err="1"/>
              <a:t>filterRadius</a:t>
            </a:r>
            <a:r>
              <a:rPr lang="en-US" dirty="0"/>
              <a:t>; r++) {</a:t>
            </a:r>
          </a:p>
          <a:p>
            <a:r>
              <a:rPr lang="en-US" dirty="0"/>
              <a:t>            for (int c = </a:t>
            </a:r>
            <a:r>
              <a:rPr lang="en-US" dirty="0" err="1"/>
              <a:t>filterRadius</a:t>
            </a:r>
            <a:r>
              <a:rPr lang="en-US" dirty="0"/>
              <a:t>; c &lt; cols - </a:t>
            </a:r>
            <a:r>
              <a:rPr lang="en-US" dirty="0" err="1"/>
              <a:t>filterRadius</a:t>
            </a:r>
            <a:r>
              <a:rPr lang="en-US" dirty="0"/>
              <a:t>; </a:t>
            </a:r>
            <a:r>
              <a:rPr lang="en-US" dirty="0" err="1"/>
              <a:t>c++</a:t>
            </a:r>
            <a:r>
              <a:rPr lang="en-US" dirty="0"/>
              <a:t>) {</a:t>
            </a:r>
          </a:p>
          <a:p>
            <a:r>
              <a:rPr lang="en-US" dirty="0"/>
              <a:t>                int sum = 0;</a:t>
            </a:r>
          </a:p>
          <a:p>
            <a:r>
              <a:rPr lang="en-US" dirty="0"/>
              <a:t>                for (int i = -</a:t>
            </a:r>
            <a:r>
              <a:rPr lang="en-US" dirty="0" err="1"/>
              <a:t>filterRadius</a:t>
            </a:r>
            <a:r>
              <a:rPr lang="en-US" dirty="0"/>
              <a:t>; i &lt;= </a:t>
            </a:r>
            <a:r>
              <a:rPr lang="en-US" dirty="0" err="1"/>
              <a:t>filterRadius</a:t>
            </a:r>
            <a:r>
              <a:rPr lang="en-US" dirty="0"/>
              <a:t>; i++)  {      // Apply Laplacian filter</a:t>
            </a:r>
          </a:p>
          <a:p>
            <a:r>
              <a:rPr lang="en-US" dirty="0"/>
              <a:t>                    for (int j = -</a:t>
            </a:r>
            <a:r>
              <a:rPr lang="en-US" dirty="0" err="1"/>
              <a:t>filterRadius</a:t>
            </a:r>
            <a:r>
              <a:rPr lang="en-US" dirty="0"/>
              <a:t>; j &lt;= </a:t>
            </a:r>
            <a:r>
              <a:rPr lang="en-US" dirty="0" err="1"/>
              <a:t>filterRadius</a:t>
            </a:r>
            <a:r>
              <a:rPr lang="en-US" dirty="0"/>
              <a:t>; </a:t>
            </a:r>
            <a:r>
              <a:rPr lang="en-US" dirty="0" err="1"/>
              <a:t>j++</a:t>
            </a:r>
            <a:r>
              <a:rPr lang="en-US" dirty="0"/>
              <a:t>) {</a:t>
            </a:r>
          </a:p>
          <a:p>
            <a:r>
              <a:rPr lang="en-US" dirty="0"/>
              <a:t>                        sum = sum + </a:t>
            </a:r>
            <a:r>
              <a:rPr lang="en-US" dirty="0" err="1"/>
              <a:t>laplacianFilter</a:t>
            </a:r>
            <a:r>
              <a:rPr lang="en-US" dirty="0"/>
              <a:t>[i + </a:t>
            </a:r>
            <a:r>
              <a:rPr lang="en-US" dirty="0" err="1"/>
              <a:t>filterRadius</a:t>
            </a:r>
            <a:r>
              <a:rPr lang="en-US" dirty="0"/>
              <a:t>][j + </a:t>
            </a:r>
            <a:r>
              <a:rPr lang="en-US" dirty="0" err="1"/>
              <a:t>filterRadius</a:t>
            </a:r>
            <a:r>
              <a:rPr lang="en-US" dirty="0"/>
              <a:t>] * </a:t>
            </a:r>
            <a:r>
              <a:rPr lang="en-US" dirty="0" err="1"/>
              <a:t>ImageData</a:t>
            </a:r>
            <a:r>
              <a:rPr lang="en-US" dirty="0"/>
              <a:t>[r + i][c + j]; }</a:t>
            </a:r>
          </a:p>
          <a:p>
            <a:r>
              <a:rPr lang="en-US" dirty="0"/>
              <a:t>                }</a:t>
            </a:r>
          </a:p>
        </p:txBody>
      </p:sp>
    </p:spTree>
    <p:extLst>
      <p:ext uri="{BB962C8B-B14F-4D97-AF65-F5344CB8AC3E}">
        <p14:creationId xmlns:p14="http://schemas.microsoft.com/office/powerpoint/2010/main" val="2974749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111"/>
    </mc:Choice>
    <mc:Fallback xmlns="">
      <p:transition spd="slow" advTm="26111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730B7B-F9C3-FEB2-3CCB-96174C27FD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81743" y="-315685"/>
            <a:ext cx="6093823" cy="1209766"/>
          </a:xfrm>
        </p:spPr>
        <p:txBody>
          <a:bodyPr/>
          <a:lstStyle/>
          <a:p>
            <a:r>
              <a:rPr lang="en-US" sz="3600" dirty="0"/>
              <a:t>9.sharpen IMAGE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0D66B0-2ADD-E1EA-375E-225EBE625CC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18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AAE179-BDA6-60A2-FED0-249D9D008304}"/>
              </a:ext>
            </a:extLst>
          </p:cNvPr>
          <p:cNvSpPr txBox="1"/>
          <p:nvPr/>
        </p:nvSpPr>
        <p:spPr>
          <a:xfrm>
            <a:off x="447040" y="1087120"/>
            <a:ext cx="1143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54B2BB-A41C-1151-2835-9375039688F2}"/>
              </a:ext>
            </a:extLst>
          </p:cNvPr>
          <p:cNvSpPr txBox="1"/>
          <p:nvPr/>
        </p:nvSpPr>
        <p:spPr>
          <a:xfrm>
            <a:off x="447040" y="894081"/>
            <a:ext cx="8892903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// Adjust pixel value based on the strength parameter</a:t>
            </a:r>
          </a:p>
          <a:p>
            <a:r>
              <a:rPr lang="en-US" dirty="0"/>
              <a:t>                int </a:t>
            </a:r>
            <a:r>
              <a:rPr lang="en-US" dirty="0" err="1"/>
              <a:t>newValue</a:t>
            </a:r>
            <a:r>
              <a:rPr lang="en-US" dirty="0"/>
              <a:t> = </a:t>
            </a:r>
            <a:r>
              <a:rPr lang="en-US" dirty="0" err="1"/>
              <a:t>static_cast</a:t>
            </a:r>
            <a:r>
              <a:rPr lang="en-US" dirty="0"/>
              <a:t>&lt;int&gt;(</a:t>
            </a:r>
            <a:r>
              <a:rPr lang="en-US" dirty="0" err="1"/>
              <a:t>ImageData</a:t>
            </a:r>
            <a:r>
              <a:rPr lang="en-US" dirty="0"/>
              <a:t>[r][c] + strength * sum);</a:t>
            </a:r>
          </a:p>
          <a:p>
            <a:r>
              <a:rPr lang="en-US" dirty="0"/>
              <a:t>             // Ensure the new pixel value is within the valid range [0, </a:t>
            </a:r>
            <a:r>
              <a:rPr lang="en-US" dirty="0" err="1"/>
              <a:t>maxGray</a:t>
            </a:r>
            <a:r>
              <a:rPr lang="en-US" dirty="0"/>
              <a:t>]</a:t>
            </a:r>
          </a:p>
          <a:p>
            <a:r>
              <a:rPr lang="en-US" dirty="0"/>
              <a:t>                </a:t>
            </a:r>
            <a:r>
              <a:rPr lang="en-US" dirty="0" err="1"/>
              <a:t>newValue</a:t>
            </a:r>
            <a:r>
              <a:rPr lang="en-US" dirty="0"/>
              <a:t> = max(0, min(</a:t>
            </a:r>
            <a:r>
              <a:rPr lang="en-US" dirty="0" err="1"/>
              <a:t>newValue</a:t>
            </a:r>
            <a:r>
              <a:rPr lang="en-US" dirty="0"/>
              <a:t>, </a:t>
            </a:r>
            <a:r>
              <a:rPr lang="en-US" dirty="0" err="1"/>
              <a:t>maxGray</a:t>
            </a:r>
            <a:r>
              <a:rPr lang="en-US" dirty="0"/>
              <a:t>));</a:t>
            </a:r>
          </a:p>
          <a:p>
            <a:r>
              <a:rPr lang="en-US" dirty="0"/>
              <a:t>              </a:t>
            </a:r>
            <a:r>
              <a:rPr lang="en-US" dirty="0" err="1"/>
              <a:t>tempImageData</a:t>
            </a:r>
            <a:r>
              <a:rPr lang="en-US" dirty="0"/>
              <a:t>[r][c] = </a:t>
            </a:r>
            <a:r>
              <a:rPr lang="en-US" dirty="0" err="1"/>
              <a:t>newValue</a:t>
            </a:r>
            <a:r>
              <a:rPr lang="en-US" dirty="0"/>
              <a:t>;</a:t>
            </a:r>
          </a:p>
          <a:p>
            <a:r>
              <a:rPr lang="en-US" dirty="0"/>
              <a:t> }</a:t>
            </a:r>
          </a:p>
          <a:p>
            <a:r>
              <a:rPr lang="en-US" dirty="0"/>
              <a:t>        </a:t>
            </a:r>
          </a:p>
          <a:p>
            <a:r>
              <a:rPr lang="en-US" dirty="0"/>
              <a:t>}    </a:t>
            </a:r>
          </a:p>
          <a:p>
            <a:r>
              <a:rPr lang="en-US" dirty="0"/>
              <a:t>       </a:t>
            </a:r>
            <a:r>
              <a:rPr lang="en-US" dirty="0" err="1"/>
              <a:t>ImageData</a:t>
            </a:r>
            <a:r>
              <a:rPr lang="en-US" dirty="0"/>
              <a:t> = </a:t>
            </a:r>
            <a:r>
              <a:rPr lang="en-US" dirty="0" err="1"/>
              <a:t>tempImageData</a:t>
            </a:r>
            <a:r>
              <a:rPr lang="en-US" dirty="0"/>
              <a:t>;       // Update the image data with the sharpened data</a:t>
            </a:r>
          </a:p>
          <a:p>
            <a:r>
              <a:rPr lang="en-US" dirty="0"/>
              <a:t>       </a:t>
            </a:r>
            <a:r>
              <a:rPr lang="en-US" dirty="0" err="1"/>
              <a:t>imageModified</a:t>
            </a:r>
            <a:r>
              <a:rPr lang="en-US" dirty="0"/>
              <a:t> = true;  </a:t>
            </a:r>
          </a:p>
          <a:p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441408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993"/>
    </mc:Choice>
    <mc:Fallback xmlns="">
      <p:transition spd="slow" advTm="18993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730B7B-F9C3-FEB2-3CCB-96174C27FD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21" y="111761"/>
            <a:ext cx="5140959" cy="782319"/>
          </a:xfrm>
        </p:spPr>
        <p:txBody>
          <a:bodyPr/>
          <a:lstStyle/>
          <a:p>
            <a:r>
              <a:rPr lang="en-US" sz="3600" dirty="0"/>
              <a:t>9.sharpen IMAGE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0D66B0-2ADD-E1EA-375E-225EBE625CC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19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AAE179-BDA6-60A2-FED0-249D9D008304}"/>
              </a:ext>
            </a:extLst>
          </p:cNvPr>
          <p:cNvSpPr txBox="1"/>
          <p:nvPr/>
        </p:nvSpPr>
        <p:spPr>
          <a:xfrm>
            <a:off x="447040" y="1087120"/>
            <a:ext cx="1143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6F9C97-6C34-D3FA-D9AD-F5D22AFDDFA0}"/>
              </a:ext>
            </a:extLst>
          </p:cNvPr>
          <p:cNvSpPr txBox="1"/>
          <p:nvPr/>
        </p:nvSpPr>
        <p:spPr>
          <a:xfrm>
            <a:off x="314960" y="1081610"/>
            <a:ext cx="127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BEFORE:</a:t>
            </a:r>
          </a:p>
          <a:p>
            <a:endParaRPr lang="en-US" dirty="0"/>
          </a:p>
        </p:txBody>
      </p:sp>
      <p:pic>
        <p:nvPicPr>
          <p:cNvPr id="7" name="Picture 6" descr="A person standing with his arms crossed&#10;&#10;Description automatically generated">
            <a:extLst>
              <a:ext uri="{FF2B5EF4-FFF2-40B4-BE49-F238E27FC236}">
                <a16:creationId xmlns:a16="http://schemas.microsoft.com/office/drawing/2014/main" id="{A5BDA09E-F119-F31C-7D52-B4A60D5FE9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503" y="1948128"/>
            <a:ext cx="4150508" cy="249673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FB4E2C3-853E-46AE-CF1C-EB443E31C448}"/>
              </a:ext>
            </a:extLst>
          </p:cNvPr>
          <p:cNvSpPr txBox="1"/>
          <p:nvPr/>
        </p:nvSpPr>
        <p:spPr>
          <a:xfrm>
            <a:off x="5533058" y="1035443"/>
            <a:ext cx="1605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AFTER:</a:t>
            </a:r>
          </a:p>
        </p:txBody>
      </p:sp>
      <p:pic>
        <p:nvPicPr>
          <p:cNvPr id="10" name="Picture 9" descr="A group of men talking&#10;&#10;Description automatically generated">
            <a:extLst>
              <a:ext uri="{FF2B5EF4-FFF2-40B4-BE49-F238E27FC236}">
                <a16:creationId xmlns:a16="http://schemas.microsoft.com/office/drawing/2014/main" id="{D9B319B1-8888-DA99-3C7D-1378EE0A06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1685" y="1879443"/>
            <a:ext cx="4245430" cy="258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7952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3C89A40-EEAA-43AB-9A3A-B2CFDE450F1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068820" y="2123439"/>
            <a:ext cx="3426460" cy="660401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9F8048-1E86-48F4-B246-D2F8C54B7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C88A08-7D95-BF6F-FDCA-D1A8EAF245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1681" y="2123439"/>
            <a:ext cx="6171536" cy="1991361"/>
          </a:xfrm>
        </p:spPr>
        <p:txBody>
          <a:bodyPr/>
          <a:lstStyle/>
          <a:p>
            <a:r>
              <a:rPr lang="en-US" sz="4000" dirty="0"/>
              <a:t>FILE HANDLING AND IMAGE TRANSFORMATIONS</a:t>
            </a:r>
            <a:br>
              <a:rPr lang="en-US" sz="2800" dirty="0"/>
            </a:br>
            <a:endParaRPr lang="en-US" sz="3200" dirty="0"/>
          </a:p>
        </p:txBody>
      </p:sp>
      <p:pic>
        <p:nvPicPr>
          <p:cNvPr id="21" name="Picture Placeholder 20" descr="A colorful lines on a black background&#10;&#10;Description automatically generated">
            <a:extLst>
              <a:ext uri="{FF2B5EF4-FFF2-40B4-BE49-F238E27FC236}">
                <a16:creationId xmlns:a16="http://schemas.microsoft.com/office/drawing/2014/main" id="{C47AACA7-4370-138E-C8EA-662F21F86EC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5000" r="2500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649098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13"/>
    </mc:Choice>
    <mc:Fallback xmlns="">
      <p:transition spd="slow" advTm="4313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730B7B-F9C3-FEB2-3CCB-96174C27FD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1"/>
            <a:ext cx="5212080" cy="894080"/>
          </a:xfrm>
        </p:spPr>
        <p:txBody>
          <a:bodyPr/>
          <a:lstStyle/>
          <a:p>
            <a:r>
              <a:rPr lang="en-US" sz="3600" dirty="0"/>
              <a:t>10.contrast IMAGE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0D66B0-2ADD-E1EA-375E-225EBE625CC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20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AAE179-BDA6-60A2-FED0-249D9D008304}"/>
              </a:ext>
            </a:extLst>
          </p:cNvPr>
          <p:cNvSpPr txBox="1"/>
          <p:nvPr/>
        </p:nvSpPr>
        <p:spPr>
          <a:xfrm>
            <a:off x="447040" y="1087120"/>
            <a:ext cx="1143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2F96DAD-DECD-4A14-85A7-378C125B2B4E}"/>
              </a:ext>
            </a:extLst>
          </p:cNvPr>
          <p:cNvSpPr txBox="1"/>
          <p:nvPr/>
        </p:nvSpPr>
        <p:spPr>
          <a:xfrm>
            <a:off x="718820" y="751114"/>
            <a:ext cx="10754360" cy="56072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void </a:t>
            </a:r>
            <a:r>
              <a:rPr lang="en-US" dirty="0" err="1"/>
              <a:t>EnhanceContrast</a:t>
            </a:r>
            <a:r>
              <a:rPr lang="en-US" dirty="0"/>
              <a:t>() {</a:t>
            </a:r>
          </a:p>
          <a:p>
            <a:r>
              <a:rPr lang="en-US" dirty="0"/>
              <a:t>        int </a:t>
            </a:r>
            <a:r>
              <a:rPr lang="en-US" dirty="0" err="1"/>
              <a:t>minIntensity</a:t>
            </a:r>
            <a:r>
              <a:rPr lang="en-US" dirty="0"/>
              <a:t> = </a:t>
            </a:r>
            <a:r>
              <a:rPr lang="en-US" dirty="0" err="1"/>
              <a:t>maxGray</a:t>
            </a:r>
            <a:r>
              <a:rPr lang="en-US" dirty="0"/>
              <a:t>;</a:t>
            </a:r>
          </a:p>
          <a:p>
            <a:r>
              <a:rPr lang="en-US" dirty="0"/>
              <a:t>        int </a:t>
            </a:r>
            <a:r>
              <a:rPr lang="en-US" dirty="0" err="1"/>
              <a:t>maxIntensity</a:t>
            </a:r>
            <a:r>
              <a:rPr lang="en-US" dirty="0"/>
              <a:t> = 0;</a:t>
            </a:r>
          </a:p>
          <a:p>
            <a:r>
              <a:rPr lang="en-US" dirty="0"/>
              <a:t>       // Find the minimum and maximum pixel values in the image</a:t>
            </a:r>
          </a:p>
          <a:p>
            <a:r>
              <a:rPr lang="en-US" dirty="0"/>
              <a:t>        for (int r = 0; r &lt; rows; r++) {</a:t>
            </a:r>
          </a:p>
          <a:p>
            <a:r>
              <a:rPr lang="en-US" dirty="0"/>
              <a:t>            for (int c = 0; c &lt; cols; </a:t>
            </a:r>
            <a:r>
              <a:rPr lang="en-US" dirty="0" err="1"/>
              <a:t>c++</a:t>
            </a:r>
            <a:r>
              <a:rPr lang="en-US" dirty="0"/>
              <a:t>) {</a:t>
            </a:r>
          </a:p>
          <a:p>
            <a:r>
              <a:rPr lang="en-US" dirty="0"/>
              <a:t>                </a:t>
            </a:r>
            <a:r>
              <a:rPr lang="en-US" dirty="0" err="1"/>
              <a:t>minIntensity</a:t>
            </a:r>
            <a:r>
              <a:rPr lang="en-US" dirty="0"/>
              <a:t> = min(</a:t>
            </a:r>
            <a:r>
              <a:rPr lang="en-US" dirty="0" err="1"/>
              <a:t>minIntensity</a:t>
            </a:r>
            <a:r>
              <a:rPr lang="en-US" dirty="0"/>
              <a:t>, </a:t>
            </a:r>
            <a:r>
              <a:rPr lang="en-US" dirty="0" err="1"/>
              <a:t>ImageData</a:t>
            </a:r>
            <a:r>
              <a:rPr lang="en-US" dirty="0"/>
              <a:t>[r][c]);</a:t>
            </a:r>
          </a:p>
          <a:p>
            <a:r>
              <a:rPr lang="en-US" dirty="0"/>
              <a:t>                </a:t>
            </a:r>
            <a:r>
              <a:rPr lang="en-US" dirty="0" err="1"/>
              <a:t>maxIntensity</a:t>
            </a:r>
            <a:r>
              <a:rPr lang="en-US" dirty="0"/>
              <a:t> = max(</a:t>
            </a:r>
            <a:r>
              <a:rPr lang="en-US" dirty="0" err="1"/>
              <a:t>maxIntensity</a:t>
            </a:r>
            <a:r>
              <a:rPr lang="en-US" dirty="0"/>
              <a:t>, </a:t>
            </a:r>
            <a:r>
              <a:rPr lang="en-US" dirty="0" err="1"/>
              <a:t>ImageData</a:t>
            </a:r>
            <a:r>
              <a:rPr lang="en-US" dirty="0"/>
              <a:t>[r][c]);</a:t>
            </a:r>
          </a:p>
          <a:p>
            <a:r>
              <a:rPr lang="en-US" dirty="0"/>
              <a:t>            }</a:t>
            </a:r>
          </a:p>
          <a:p>
            <a:r>
              <a:rPr lang="en-US" dirty="0"/>
              <a:t>        }</a:t>
            </a:r>
          </a:p>
          <a:p>
            <a:r>
              <a:rPr lang="en-US" dirty="0"/>
              <a:t>        // Apply linear contrast stretching to scale pixel values to the full range</a:t>
            </a:r>
          </a:p>
          <a:p>
            <a:r>
              <a:rPr lang="en-US" dirty="0"/>
              <a:t>        for (int r = 0; r &lt; rows; r++) {</a:t>
            </a:r>
          </a:p>
          <a:p>
            <a:r>
              <a:rPr lang="en-US" dirty="0"/>
              <a:t>            for (int c = 0; c &lt; cols; </a:t>
            </a:r>
            <a:r>
              <a:rPr lang="en-US" dirty="0" err="1"/>
              <a:t>c++</a:t>
            </a:r>
            <a:r>
              <a:rPr lang="en-US" dirty="0"/>
              <a:t>) {</a:t>
            </a:r>
          </a:p>
          <a:p>
            <a:r>
              <a:rPr lang="en-US" dirty="0"/>
              <a:t>                </a:t>
            </a:r>
            <a:r>
              <a:rPr lang="en-US" dirty="0" err="1"/>
              <a:t>ImageData</a:t>
            </a:r>
            <a:r>
              <a:rPr lang="en-US" dirty="0"/>
              <a:t>[r][c] = </a:t>
            </a:r>
            <a:r>
              <a:rPr lang="en-US" dirty="0" err="1"/>
              <a:t>static_cast</a:t>
            </a:r>
            <a:r>
              <a:rPr lang="en-US" dirty="0"/>
              <a:t>&lt;int&gt;(</a:t>
            </a:r>
          </a:p>
          <a:p>
            <a:r>
              <a:rPr lang="en-US" dirty="0"/>
              <a:t>                    (</a:t>
            </a:r>
            <a:r>
              <a:rPr lang="en-US" dirty="0" err="1"/>
              <a:t>ImageData</a:t>
            </a:r>
            <a:r>
              <a:rPr lang="en-US" dirty="0"/>
              <a:t>[r][c] - </a:t>
            </a:r>
            <a:r>
              <a:rPr lang="en-US" dirty="0" err="1"/>
              <a:t>minIntensity</a:t>
            </a:r>
            <a:r>
              <a:rPr lang="en-US" dirty="0"/>
              <a:t>) * (</a:t>
            </a:r>
            <a:r>
              <a:rPr lang="en-US" dirty="0" err="1"/>
              <a:t>maxGray</a:t>
            </a:r>
            <a:r>
              <a:rPr lang="en-US" dirty="0"/>
              <a:t> - 1) / max(1, </a:t>
            </a:r>
            <a:r>
              <a:rPr lang="en-US" dirty="0" err="1"/>
              <a:t>maxIntensity</a:t>
            </a:r>
            <a:r>
              <a:rPr lang="en-US" dirty="0"/>
              <a:t> - </a:t>
            </a:r>
            <a:r>
              <a:rPr lang="en-US" dirty="0" err="1"/>
              <a:t>minIntensity</a:t>
            </a:r>
            <a:r>
              <a:rPr lang="en-US" dirty="0"/>
              <a:t>)</a:t>
            </a:r>
          </a:p>
          <a:p>
            <a:r>
              <a:rPr lang="en-US" dirty="0"/>
              <a:t>                    );</a:t>
            </a:r>
          </a:p>
          <a:p>
            <a:r>
              <a:rPr lang="en-US" dirty="0"/>
              <a:t>            }</a:t>
            </a:r>
          </a:p>
          <a:p>
            <a:r>
              <a:rPr lang="en-US" dirty="0"/>
              <a:t>        }</a:t>
            </a:r>
          </a:p>
          <a:p>
            <a:r>
              <a:rPr lang="en-US" dirty="0"/>
              <a:t>        </a:t>
            </a:r>
            <a:r>
              <a:rPr lang="en-US" dirty="0" err="1"/>
              <a:t>imageModified</a:t>
            </a:r>
            <a:r>
              <a:rPr lang="en-US" dirty="0"/>
              <a:t> = true;</a:t>
            </a:r>
          </a:p>
          <a:p>
            <a:r>
              <a:rPr lang="en-US" dirty="0"/>
              <a:t>    }</a:t>
            </a:r>
          </a:p>
        </p:txBody>
      </p:sp>
    </p:spTree>
    <p:extLst>
      <p:ext uri="{BB962C8B-B14F-4D97-AF65-F5344CB8AC3E}">
        <p14:creationId xmlns:p14="http://schemas.microsoft.com/office/powerpoint/2010/main" val="3982452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1191"/>
    </mc:Choice>
    <mc:Fallback xmlns="">
      <p:transition spd="slow" advTm="51191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730B7B-F9C3-FEB2-3CCB-96174C27FD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21" y="111761"/>
            <a:ext cx="5140959" cy="782319"/>
          </a:xfrm>
        </p:spPr>
        <p:txBody>
          <a:bodyPr/>
          <a:lstStyle/>
          <a:p>
            <a:r>
              <a:rPr lang="en-US" sz="3600" dirty="0"/>
              <a:t>10.contrast IMAGE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0D66B0-2ADD-E1EA-375E-225EBE625CC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21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AAE179-BDA6-60A2-FED0-249D9D008304}"/>
              </a:ext>
            </a:extLst>
          </p:cNvPr>
          <p:cNvSpPr txBox="1"/>
          <p:nvPr/>
        </p:nvSpPr>
        <p:spPr>
          <a:xfrm>
            <a:off x="447040" y="1087120"/>
            <a:ext cx="1143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6F9C97-6C34-D3FA-D9AD-F5D22AFDDFA0}"/>
              </a:ext>
            </a:extLst>
          </p:cNvPr>
          <p:cNvSpPr txBox="1"/>
          <p:nvPr/>
        </p:nvSpPr>
        <p:spPr>
          <a:xfrm>
            <a:off x="314960" y="1087120"/>
            <a:ext cx="127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BEFORE:</a:t>
            </a:r>
          </a:p>
          <a:p>
            <a:endParaRPr lang="en-US" dirty="0"/>
          </a:p>
        </p:txBody>
      </p:sp>
      <p:pic>
        <p:nvPicPr>
          <p:cNvPr id="7" name="Picture 6" descr="A person standing with his arms crossed&#10;&#10;Description automatically generated">
            <a:extLst>
              <a:ext uri="{FF2B5EF4-FFF2-40B4-BE49-F238E27FC236}">
                <a16:creationId xmlns:a16="http://schemas.microsoft.com/office/drawing/2014/main" id="{A5BDA09E-F119-F31C-7D52-B4A60D5FE9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960" y="1765080"/>
            <a:ext cx="4790440" cy="334312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FB4E2C3-853E-46AE-CF1C-EB443E31C448}"/>
              </a:ext>
            </a:extLst>
          </p:cNvPr>
          <p:cNvSpPr txBox="1"/>
          <p:nvPr/>
        </p:nvSpPr>
        <p:spPr>
          <a:xfrm>
            <a:off x="5212080" y="1029678"/>
            <a:ext cx="1605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AFTER: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39C4592-88FC-9529-7132-680D9765CF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0935" y="1733451"/>
            <a:ext cx="5420208" cy="3090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46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655"/>
    </mc:Choice>
    <mc:Fallback xmlns="">
      <p:transition spd="slow" advTm="14655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730B7B-F9C3-FEB2-3CCB-96174C27FD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21" y="111761"/>
            <a:ext cx="7315100" cy="782319"/>
          </a:xfrm>
        </p:spPr>
        <p:txBody>
          <a:bodyPr/>
          <a:lstStyle/>
          <a:p>
            <a:r>
              <a:rPr lang="en-US" sz="3600" dirty="0"/>
              <a:t>11.convert IMAGE to binary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0D66B0-2ADD-E1EA-375E-225EBE625CC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22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AAE179-BDA6-60A2-FED0-249D9D008304}"/>
              </a:ext>
            </a:extLst>
          </p:cNvPr>
          <p:cNvSpPr txBox="1"/>
          <p:nvPr/>
        </p:nvSpPr>
        <p:spPr>
          <a:xfrm>
            <a:off x="467360" y="805518"/>
            <a:ext cx="114300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void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ConvertToBinary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()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for (int r = 0; r &lt; rows; r++)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for (int c = 0; c &lt; cols;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c++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)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// If the pixel value is &gt;= to half of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maxGray,set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it to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maxGray,otherwise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set to 0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ImageData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[r][c] = (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ImageData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[r][c] &gt;=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maxGray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/ 2) ?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maxGray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: 0;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}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}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imageModified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= true;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}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6F9C97-6C34-D3FA-D9AD-F5D22AFDDFA0}"/>
              </a:ext>
            </a:extLst>
          </p:cNvPr>
          <p:cNvSpPr txBox="1"/>
          <p:nvPr/>
        </p:nvSpPr>
        <p:spPr>
          <a:xfrm>
            <a:off x="294640" y="3856276"/>
            <a:ext cx="127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BEFORE:</a:t>
            </a:r>
          </a:p>
          <a:p>
            <a:endParaRPr lang="en-US" dirty="0"/>
          </a:p>
        </p:txBody>
      </p:sp>
      <p:pic>
        <p:nvPicPr>
          <p:cNvPr id="7" name="Picture 6" descr="A person standing with his arms crossed&#10;&#10;Description automatically generated">
            <a:extLst>
              <a:ext uri="{FF2B5EF4-FFF2-40B4-BE49-F238E27FC236}">
                <a16:creationId xmlns:a16="http://schemas.microsoft.com/office/drawing/2014/main" id="{A5BDA09E-F119-F31C-7D52-B4A60D5FE9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942" y="4268207"/>
            <a:ext cx="3912834" cy="219729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FB4E2C3-853E-46AE-CF1C-EB443E31C448}"/>
              </a:ext>
            </a:extLst>
          </p:cNvPr>
          <p:cNvSpPr txBox="1"/>
          <p:nvPr/>
        </p:nvSpPr>
        <p:spPr>
          <a:xfrm>
            <a:off x="5293360" y="3856276"/>
            <a:ext cx="1605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AFTER:</a:t>
            </a:r>
          </a:p>
        </p:txBody>
      </p:sp>
      <p:pic>
        <p:nvPicPr>
          <p:cNvPr id="10" name="Picture 9" descr="A person looking at something&#10;&#10;Description automatically generated">
            <a:extLst>
              <a:ext uri="{FF2B5EF4-FFF2-40B4-BE49-F238E27FC236}">
                <a16:creationId xmlns:a16="http://schemas.microsoft.com/office/drawing/2014/main" id="{713F1A87-4CB7-5D2D-D5C4-A43854FD38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0154" y="4268208"/>
            <a:ext cx="3707936" cy="2197296"/>
          </a:xfrm>
          <a:prstGeom prst="rect">
            <a:avLst/>
          </a:prstGeom>
        </p:spPr>
      </p:pic>
      <p:sp>
        <p:nvSpPr>
          <p:cNvPr id="9" name="Arrow: Down 8">
            <a:extLst>
              <a:ext uri="{FF2B5EF4-FFF2-40B4-BE49-F238E27FC236}">
                <a16:creationId xmlns:a16="http://schemas.microsoft.com/office/drawing/2014/main" id="{8F445C24-71DC-3344-6F69-D0D88FA841F2}"/>
              </a:ext>
            </a:extLst>
          </p:cNvPr>
          <p:cNvSpPr/>
          <p:nvPr/>
        </p:nvSpPr>
        <p:spPr>
          <a:xfrm>
            <a:off x="11199223" y="4130092"/>
            <a:ext cx="572020" cy="114115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3191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730B7B-F9C3-FEB2-3CCB-96174C27FD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990599" y="-195943"/>
            <a:ext cx="6041570" cy="1099457"/>
          </a:xfrm>
        </p:spPr>
        <p:txBody>
          <a:bodyPr/>
          <a:lstStyle/>
          <a:p>
            <a:r>
              <a:rPr lang="en-US" sz="3600" dirty="0"/>
              <a:t>12.Resize IMAGE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0D66B0-2ADD-E1EA-375E-225EBE625CC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23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AAE179-BDA6-60A2-FED0-249D9D008304}"/>
              </a:ext>
            </a:extLst>
          </p:cNvPr>
          <p:cNvSpPr txBox="1"/>
          <p:nvPr/>
        </p:nvSpPr>
        <p:spPr>
          <a:xfrm>
            <a:off x="447040" y="1087120"/>
            <a:ext cx="1143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36C921-AB8E-7DD8-1119-46962382B8A7}"/>
              </a:ext>
            </a:extLst>
          </p:cNvPr>
          <p:cNvSpPr txBox="1"/>
          <p:nvPr/>
        </p:nvSpPr>
        <p:spPr>
          <a:xfrm>
            <a:off x="198783" y="576943"/>
            <a:ext cx="8785419" cy="63024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void </a:t>
            </a:r>
            <a:r>
              <a:rPr lang="en-US" dirty="0" err="1"/>
              <a:t>ResizeImage</a:t>
            </a:r>
            <a:r>
              <a:rPr lang="en-US" dirty="0"/>
              <a:t>(int </a:t>
            </a:r>
            <a:r>
              <a:rPr lang="en-US" dirty="0" err="1"/>
              <a:t>newRows</a:t>
            </a:r>
            <a:r>
              <a:rPr lang="en-US" dirty="0"/>
              <a:t>, int </a:t>
            </a:r>
            <a:r>
              <a:rPr lang="en-US" dirty="0" err="1"/>
              <a:t>newCols</a:t>
            </a:r>
            <a:r>
              <a:rPr lang="en-US" dirty="0"/>
              <a:t>) {</a:t>
            </a:r>
          </a:p>
          <a:p>
            <a:r>
              <a:rPr lang="en-US" dirty="0"/>
              <a:t>        // Allocate memory for </a:t>
            </a:r>
            <a:r>
              <a:rPr lang="en-US" dirty="0" err="1"/>
              <a:t>newImageData</a:t>
            </a:r>
            <a:r>
              <a:rPr lang="en-US" dirty="0"/>
              <a:t> on the heap</a:t>
            </a:r>
          </a:p>
          <a:p>
            <a:r>
              <a:rPr lang="en-US" dirty="0"/>
              <a:t>        vector&lt;vector&lt;int&gt;&gt; </a:t>
            </a:r>
            <a:r>
              <a:rPr lang="en-US" dirty="0" err="1"/>
              <a:t>newImageData</a:t>
            </a:r>
            <a:r>
              <a:rPr lang="en-US" dirty="0"/>
              <a:t>(</a:t>
            </a:r>
            <a:r>
              <a:rPr lang="en-US" dirty="0" err="1"/>
              <a:t>newRows</a:t>
            </a:r>
            <a:r>
              <a:rPr lang="en-US" dirty="0"/>
              <a:t>, vector&lt;int&gt;(</a:t>
            </a:r>
            <a:r>
              <a:rPr lang="en-US" dirty="0" err="1"/>
              <a:t>newCols</a:t>
            </a:r>
            <a:r>
              <a:rPr lang="en-US" dirty="0"/>
              <a:t>, 0));</a:t>
            </a:r>
          </a:p>
          <a:p>
            <a:r>
              <a:rPr lang="en-US" dirty="0"/>
              <a:t>       double </a:t>
            </a:r>
            <a:r>
              <a:rPr lang="en-US" dirty="0" err="1"/>
              <a:t>scaleRow</a:t>
            </a:r>
            <a:r>
              <a:rPr lang="en-US" dirty="0"/>
              <a:t> = </a:t>
            </a:r>
            <a:r>
              <a:rPr lang="en-US" dirty="0" err="1"/>
              <a:t>static_cast</a:t>
            </a:r>
            <a:r>
              <a:rPr lang="en-US" dirty="0"/>
              <a:t>&lt;double&gt;(rows) / </a:t>
            </a:r>
            <a:r>
              <a:rPr lang="en-US" dirty="0" err="1"/>
              <a:t>newRows</a:t>
            </a:r>
            <a:r>
              <a:rPr lang="en-US" dirty="0"/>
              <a:t>;</a:t>
            </a:r>
          </a:p>
          <a:p>
            <a:r>
              <a:rPr lang="en-US" dirty="0"/>
              <a:t>        double </a:t>
            </a:r>
            <a:r>
              <a:rPr lang="en-US" dirty="0" err="1"/>
              <a:t>scaleCol</a:t>
            </a:r>
            <a:r>
              <a:rPr lang="en-US" dirty="0"/>
              <a:t> = </a:t>
            </a:r>
            <a:r>
              <a:rPr lang="en-US" dirty="0" err="1"/>
              <a:t>static_cast</a:t>
            </a:r>
            <a:r>
              <a:rPr lang="en-US" dirty="0"/>
              <a:t>&lt;double&gt;(cols) / </a:t>
            </a:r>
            <a:r>
              <a:rPr lang="en-US" dirty="0" err="1"/>
              <a:t>newCols</a:t>
            </a:r>
            <a:r>
              <a:rPr lang="en-US" dirty="0"/>
              <a:t>;</a:t>
            </a:r>
          </a:p>
          <a:p>
            <a:r>
              <a:rPr lang="en-US" dirty="0"/>
              <a:t>         for (int r = 0; r &lt; </a:t>
            </a:r>
            <a:r>
              <a:rPr lang="en-US" dirty="0" err="1"/>
              <a:t>newRows</a:t>
            </a:r>
            <a:r>
              <a:rPr lang="en-US" dirty="0"/>
              <a:t>; r++) {</a:t>
            </a:r>
          </a:p>
          <a:p>
            <a:r>
              <a:rPr lang="en-US" dirty="0"/>
              <a:t>            for (int c = 0; c &lt; </a:t>
            </a:r>
            <a:r>
              <a:rPr lang="en-US" dirty="0" err="1"/>
              <a:t>newCols</a:t>
            </a:r>
            <a:r>
              <a:rPr lang="en-US" dirty="0"/>
              <a:t>; </a:t>
            </a:r>
            <a:r>
              <a:rPr lang="en-US" dirty="0" err="1"/>
              <a:t>c++</a:t>
            </a:r>
            <a:r>
              <a:rPr lang="en-US" dirty="0"/>
              <a:t>) {</a:t>
            </a:r>
          </a:p>
          <a:p>
            <a:r>
              <a:rPr lang="en-US" dirty="0"/>
              <a:t>                int </a:t>
            </a:r>
            <a:r>
              <a:rPr lang="en-US" dirty="0" err="1"/>
              <a:t>originalR</a:t>
            </a:r>
            <a:r>
              <a:rPr lang="en-US" dirty="0"/>
              <a:t> = </a:t>
            </a:r>
            <a:r>
              <a:rPr lang="en-US" dirty="0" err="1"/>
              <a:t>static_cast</a:t>
            </a:r>
            <a:r>
              <a:rPr lang="en-US" dirty="0"/>
              <a:t>&lt;int&gt;(r * </a:t>
            </a:r>
            <a:r>
              <a:rPr lang="en-US" dirty="0" err="1"/>
              <a:t>scaleRow</a:t>
            </a:r>
            <a:r>
              <a:rPr lang="en-US" dirty="0"/>
              <a:t>);</a:t>
            </a:r>
          </a:p>
          <a:p>
            <a:r>
              <a:rPr lang="en-US" dirty="0"/>
              <a:t>                int </a:t>
            </a:r>
            <a:r>
              <a:rPr lang="en-US" dirty="0" err="1"/>
              <a:t>originalC</a:t>
            </a:r>
            <a:r>
              <a:rPr lang="en-US" dirty="0"/>
              <a:t> = </a:t>
            </a:r>
            <a:r>
              <a:rPr lang="en-US" dirty="0" err="1"/>
              <a:t>static_cast</a:t>
            </a:r>
            <a:r>
              <a:rPr lang="en-US" dirty="0"/>
              <a:t>&lt;int&gt;(c * </a:t>
            </a:r>
            <a:r>
              <a:rPr lang="en-US" dirty="0" err="1"/>
              <a:t>scaleCol</a:t>
            </a:r>
            <a:r>
              <a:rPr lang="en-US" dirty="0"/>
              <a:t>);</a:t>
            </a:r>
          </a:p>
          <a:p>
            <a:r>
              <a:rPr lang="en-US" dirty="0"/>
              <a:t>            // Ensure the </a:t>
            </a:r>
            <a:r>
              <a:rPr lang="en-US" dirty="0" err="1"/>
              <a:t>indexs</a:t>
            </a:r>
            <a:r>
              <a:rPr lang="en-US" dirty="0"/>
              <a:t> are within bounds</a:t>
            </a:r>
          </a:p>
          <a:p>
            <a:r>
              <a:rPr lang="en-US" dirty="0"/>
              <a:t>                </a:t>
            </a:r>
            <a:r>
              <a:rPr lang="en-US" dirty="0" err="1"/>
              <a:t>originalR</a:t>
            </a:r>
            <a:r>
              <a:rPr lang="en-US" dirty="0"/>
              <a:t> = max(0, min(</a:t>
            </a:r>
            <a:r>
              <a:rPr lang="en-US" dirty="0" err="1"/>
              <a:t>originalR</a:t>
            </a:r>
            <a:r>
              <a:rPr lang="en-US" dirty="0"/>
              <a:t>, rows - 1));</a:t>
            </a:r>
          </a:p>
          <a:p>
            <a:r>
              <a:rPr lang="en-US" dirty="0"/>
              <a:t>                </a:t>
            </a:r>
            <a:r>
              <a:rPr lang="en-US" dirty="0" err="1"/>
              <a:t>originalC</a:t>
            </a:r>
            <a:r>
              <a:rPr lang="en-US" dirty="0"/>
              <a:t> = max(0, min(</a:t>
            </a:r>
            <a:r>
              <a:rPr lang="en-US" dirty="0" err="1"/>
              <a:t>originalC</a:t>
            </a:r>
            <a:r>
              <a:rPr lang="en-US" dirty="0"/>
              <a:t>, cols - 1));</a:t>
            </a:r>
          </a:p>
          <a:p>
            <a:endParaRPr lang="en-US" dirty="0"/>
          </a:p>
          <a:p>
            <a:r>
              <a:rPr lang="en-US" dirty="0"/>
              <a:t>                </a:t>
            </a:r>
            <a:r>
              <a:rPr lang="en-US" dirty="0" err="1"/>
              <a:t>newImageData</a:t>
            </a:r>
            <a:r>
              <a:rPr lang="en-US" dirty="0"/>
              <a:t>[r][c] = </a:t>
            </a:r>
            <a:r>
              <a:rPr lang="en-US" dirty="0" err="1"/>
              <a:t>ImageData</a:t>
            </a:r>
            <a:r>
              <a:rPr lang="en-US" dirty="0"/>
              <a:t>[</a:t>
            </a:r>
            <a:r>
              <a:rPr lang="en-US" dirty="0" err="1"/>
              <a:t>originalR</a:t>
            </a:r>
            <a:r>
              <a:rPr lang="en-US" dirty="0"/>
              <a:t>][</a:t>
            </a:r>
            <a:r>
              <a:rPr lang="en-US" dirty="0" err="1"/>
              <a:t>originalC</a:t>
            </a:r>
            <a:r>
              <a:rPr lang="en-US" dirty="0"/>
              <a:t>];</a:t>
            </a:r>
          </a:p>
          <a:p>
            <a:r>
              <a:rPr lang="en-US" dirty="0"/>
              <a:t>            }</a:t>
            </a:r>
          </a:p>
          <a:p>
            <a:r>
              <a:rPr lang="en-US" dirty="0"/>
              <a:t>        }</a:t>
            </a:r>
          </a:p>
          <a:p>
            <a:r>
              <a:rPr lang="en-US" dirty="0"/>
              <a:t>       // Update the image data with the resized data</a:t>
            </a:r>
          </a:p>
          <a:p>
            <a:r>
              <a:rPr lang="en-US" dirty="0"/>
              <a:t>        </a:t>
            </a:r>
            <a:r>
              <a:rPr lang="en-US" dirty="0" err="1"/>
              <a:t>ImageData</a:t>
            </a:r>
            <a:r>
              <a:rPr lang="en-US" dirty="0"/>
              <a:t> = </a:t>
            </a:r>
            <a:r>
              <a:rPr lang="en-US" dirty="0" err="1"/>
              <a:t>newImageData</a:t>
            </a:r>
            <a:r>
              <a:rPr lang="en-US" dirty="0"/>
              <a:t>;</a:t>
            </a:r>
          </a:p>
          <a:p>
            <a:r>
              <a:rPr lang="en-US" dirty="0"/>
              <a:t>        rows = </a:t>
            </a:r>
            <a:r>
              <a:rPr lang="en-US" dirty="0" err="1"/>
              <a:t>newRows</a:t>
            </a:r>
            <a:r>
              <a:rPr lang="en-US" dirty="0"/>
              <a:t>;</a:t>
            </a:r>
          </a:p>
          <a:p>
            <a:r>
              <a:rPr lang="en-US" dirty="0"/>
              <a:t>        cols = </a:t>
            </a:r>
            <a:r>
              <a:rPr lang="en-US" dirty="0" err="1"/>
              <a:t>newCols</a:t>
            </a:r>
            <a:r>
              <a:rPr lang="en-US" dirty="0"/>
              <a:t>;</a:t>
            </a:r>
          </a:p>
          <a:p>
            <a:r>
              <a:rPr lang="en-US" dirty="0"/>
              <a:t>        </a:t>
            </a:r>
            <a:r>
              <a:rPr lang="en-US" dirty="0" err="1"/>
              <a:t>imageModified</a:t>
            </a:r>
            <a:r>
              <a:rPr lang="en-US" dirty="0"/>
              <a:t> = true;</a:t>
            </a:r>
          </a:p>
          <a:p>
            <a:r>
              <a:rPr lang="en-US" dirty="0"/>
              <a:t>    }</a:t>
            </a:r>
          </a:p>
        </p:txBody>
      </p:sp>
    </p:spTree>
    <p:extLst>
      <p:ext uri="{BB962C8B-B14F-4D97-AF65-F5344CB8AC3E}">
        <p14:creationId xmlns:p14="http://schemas.microsoft.com/office/powerpoint/2010/main" val="9579030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730B7B-F9C3-FEB2-3CCB-96174C27FD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21" y="111761"/>
            <a:ext cx="5140959" cy="782319"/>
          </a:xfrm>
        </p:spPr>
        <p:txBody>
          <a:bodyPr/>
          <a:lstStyle/>
          <a:p>
            <a:r>
              <a:rPr lang="en-US" sz="3600" dirty="0"/>
              <a:t>12.resizE IMAGE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0D66B0-2ADD-E1EA-375E-225EBE625CC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24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AAE179-BDA6-60A2-FED0-249D9D008304}"/>
              </a:ext>
            </a:extLst>
          </p:cNvPr>
          <p:cNvSpPr txBox="1"/>
          <p:nvPr/>
        </p:nvSpPr>
        <p:spPr>
          <a:xfrm>
            <a:off x="447040" y="1087120"/>
            <a:ext cx="1143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6F9C97-6C34-D3FA-D9AD-F5D22AFDDFA0}"/>
              </a:ext>
            </a:extLst>
          </p:cNvPr>
          <p:cNvSpPr txBox="1"/>
          <p:nvPr/>
        </p:nvSpPr>
        <p:spPr>
          <a:xfrm>
            <a:off x="447040" y="1124495"/>
            <a:ext cx="127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BEFORE:</a:t>
            </a:r>
          </a:p>
          <a:p>
            <a:endParaRPr lang="en-US" dirty="0"/>
          </a:p>
        </p:txBody>
      </p:sp>
      <p:pic>
        <p:nvPicPr>
          <p:cNvPr id="7" name="Picture 6" descr="A person standing with his arms crossed&#10;&#10;Description automatically generated">
            <a:extLst>
              <a:ext uri="{FF2B5EF4-FFF2-40B4-BE49-F238E27FC236}">
                <a16:creationId xmlns:a16="http://schemas.microsoft.com/office/drawing/2014/main" id="{A5BDA09E-F119-F31C-7D52-B4A60D5FE9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040" y="1933380"/>
            <a:ext cx="3912834" cy="219729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FB4E2C3-853E-46AE-CF1C-EB443E31C448}"/>
              </a:ext>
            </a:extLst>
          </p:cNvPr>
          <p:cNvSpPr txBox="1"/>
          <p:nvPr/>
        </p:nvSpPr>
        <p:spPr>
          <a:xfrm>
            <a:off x="5515302" y="1124495"/>
            <a:ext cx="1605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AFTER:</a:t>
            </a:r>
          </a:p>
        </p:txBody>
      </p:sp>
      <p:pic>
        <p:nvPicPr>
          <p:cNvPr id="10" name="Picture 9" descr="A group of men talking&#10;&#10;Description automatically generated">
            <a:extLst>
              <a:ext uri="{FF2B5EF4-FFF2-40B4-BE49-F238E27FC236}">
                <a16:creationId xmlns:a16="http://schemas.microsoft.com/office/drawing/2014/main" id="{82B84713-75DD-BD6A-0ADB-90C51967F3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7228" y="1649492"/>
            <a:ext cx="2438400" cy="3110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8445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730B7B-F9C3-FEB2-3CCB-96174C27FD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175657" y="-228599"/>
            <a:ext cx="6387737" cy="1122680"/>
          </a:xfrm>
        </p:spPr>
        <p:txBody>
          <a:bodyPr/>
          <a:lstStyle/>
          <a:p>
            <a:r>
              <a:rPr lang="en-US" sz="3600" dirty="0"/>
              <a:t>13.crop IMAGE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0D66B0-2ADD-E1EA-375E-225EBE625CC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25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AAE179-BDA6-60A2-FED0-249D9D008304}"/>
              </a:ext>
            </a:extLst>
          </p:cNvPr>
          <p:cNvSpPr txBox="1"/>
          <p:nvPr/>
        </p:nvSpPr>
        <p:spPr>
          <a:xfrm>
            <a:off x="198784" y="631371"/>
            <a:ext cx="11794434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void Crop(int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startRow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, int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startCol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, int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endRow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, int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endCol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)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// Validate the input coordinates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if (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startRow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&lt; 0 ||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startCol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&lt; 0 ||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endRow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&gt;= rows ||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endCol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&gt;= cols ||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startRow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&gt;=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endRow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||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startCol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&gt;=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endCol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)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cout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&lt;&lt; "Invalid cropping coordinates." &lt;&lt;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endl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return;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}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// Calculate the size of the cropped region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int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newRows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endRow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-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startRow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+ 1;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int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newCols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endCol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-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startCol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+ 1;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 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// Allocate memory for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newImageData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on the heap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vector&lt;vector&lt;int&gt;&gt;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newImageData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newRows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, vector&lt;int&gt;(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newCols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, 0));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 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for (int r = 0; r &lt;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newRows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; r++)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for (int c = 0; c &lt;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newCols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;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c++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)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newImageData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[r][c] =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ImageData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[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startRow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+ r][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startCol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+ c]; }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}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// Update the image data with the cropped data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ImageData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newImageData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rows =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newRows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; cols =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newCols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imageModified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= true;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8364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730B7B-F9C3-FEB2-3CCB-96174C27FD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21" y="111761"/>
            <a:ext cx="5140959" cy="782319"/>
          </a:xfrm>
        </p:spPr>
        <p:txBody>
          <a:bodyPr/>
          <a:lstStyle/>
          <a:p>
            <a:r>
              <a:rPr lang="en-US" sz="3600" dirty="0"/>
              <a:t>13.crop IMAGE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0D66B0-2ADD-E1EA-375E-225EBE625CC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26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AAE179-BDA6-60A2-FED0-249D9D008304}"/>
              </a:ext>
            </a:extLst>
          </p:cNvPr>
          <p:cNvSpPr txBox="1"/>
          <p:nvPr/>
        </p:nvSpPr>
        <p:spPr>
          <a:xfrm>
            <a:off x="447040" y="1087120"/>
            <a:ext cx="1143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6F9C97-6C34-D3FA-D9AD-F5D22AFDDFA0}"/>
              </a:ext>
            </a:extLst>
          </p:cNvPr>
          <p:cNvSpPr txBox="1"/>
          <p:nvPr/>
        </p:nvSpPr>
        <p:spPr>
          <a:xfrm>
            <a:off x="314960" y="1090487"/>
            <a:ext cx="127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BEFORE:</a:t>
            </a:r>
          </a:p>
          <a:p>
            <a:endParaRPr lang="en-US" dirty="0"/>
          </a:p>
        </p:txBody>
      </p:sp>
      <p:pic>
        <p:nvPicPr>
          <p:cNvPr id="7" name="Picture 6" descr="A person standing with his arms crossed&#10;&#10;Description automatically generated">
            <a:extLst>
              <a:ext uri="{FF2B5EF4-FFF2-40B4-BE49-F238E27FC236}">
                <a16:creationId xmlns:a16="http://schemas.microsoft.com/office/drawing/2014/main" id="{A5BDA09E-F119-F31C-7D52-B4A60D5FE9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264" y="1933225"/>
            <a:ext cx="3912834" cy="219729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FB4E2C3-853E-46AE-CF1C-EB443E31C448}"/>
              </a:ext>
            </a:extLst>
          </p:cNvPr>
          <p:cNvSpPr txBox="1"/>
          <p:nvPr/>
        </p:nvSpPr>
        <p:spPr>
          <a:xfrm>
            <a:off x="5359400" y="1087120"/>
            <a:ext cx="1605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AFTER:</a:t>
            </a:r>
          </a:p>
        </p:txBody>
      </p:sp>
      <p:pic>
        <p:nvPicPr>
          <p:cNvPr id="9" name="Picture 8" descr="A person standing in front of a sign&#10;&#10;Description automatically generated">
            <a:extLst>
              <a:ext uri="{FF2B5EF4-FFF2-40B4-BE49-F238E27FC236}">
                <a16:creationId xmlns:a16="http://schemas.microsoft.com/office/drawing/2014/main" id="{833B7973-3A4C-F079-C1B2-2126C94F39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9961" y="1933225"/>
            <a:ext cx="5314982" cy="2116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0092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730B7B-F9C3-FEB2-3CCB-96174C27FD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64029" y="-195943"/>
            <a:ext cx="9985582" cy="1090023"/>
          </a:xfrm>
        </p:spPr>
        <p:txBody>
          <a:bodyPr/>
          <a:lstStyle/>
          <a:p>
            <a:r>
              <a:rPr lang="en-US" sz="3600" dirty="0"/>
              <a:t>14.Manipulate intensity of IMAGE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0D66B0-2ADD-E1EA-375E-225EBE625CC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27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AAE179-BDA6-60A2-FED0-249D9D008304}"/>
              </a:ext>
            </a:extLst>
          </p:cNvPr>
          <p:cNvSpPr txBox="1"/>
          <p:nvPr/>
        </p:nvSpPr>
        <p:spPr>
          <a:xfrm>
            <a:off x="294640" y="653143"/>
            <a:ext cx="1189736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void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ManipulateIntensity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(double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intensityFactor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)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for (int r = 0; r &lt; rows; r++)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for (int c = 0; c &lt; cols;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c++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)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ImageData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[r][c] =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static_cast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&lt;int&gt;(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ImageData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[r][c] *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intensityFactor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if (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ImageData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[r][c] &gt;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maxGray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)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   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ImageData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[r][c] =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maxGray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}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}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}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imageModified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= true;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}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6F9C97-6C34-D3FA-D9AD-F5D22AFDDFA0}"/>
              </a:ext>
            </a:extLst>
          </p:cNvPr>
          <p:cNvSpPr txBox="1"/>
          <p:nvPr/>
        </p:nvSpPr>
        <p:spPr>
          <a:xfrm>
            <a:off x="294640" y="3856276"/>
            <a:ext cx="127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BEFORE:</a:t>
            </a:r>
          </a:p>
          <a:p>
            <a:endParaRPr lang="en-US" dirty="0"/>
          </a:p>
        </p:txBody>
      </p:sp>
      <p:pic>
        <p:nvPicPr>
          <p:cNvPr id="7" name="Picture 6" descr="A person standing with his arms crossed&#10;&#10;Description automatically generated">
            <a:extLst>
              <a:ext uri="{FF2B5EF4-FFF2-40B4-BE49-F238E27FC236}">
                <a16:creationId xmlns:a16="http://schemas.microsoft.com/office/drawing/2014/main" id="{A5BDA09E-F119-F31C-7D52-B4A60D5FE9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942" y="4268207"/>
            <a:ext cx="3912834" cy="219729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FB4E2C3-853E-46AE-CF1C-EB443E31C448}"/>
              </a:ext>
            </a:extLst>
          </p:cNvPr>
          <p:cNvSpPr txBox="1"/>
          <p:nvPr/>
        </p:nvSpPr>
        <p:spPr>
          <a:xfrm>
            <a:off x="5293360" y="3856276"/>
            <a:ext cx="1605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AFTER:</a:t>
            </a:r>
          </a:p>
        </p:txBody>
      </p:sp>
      <p:pic>
        <p:nvPicPr>
          <p:cNvPr id="10" name="Picture 9" descr="A person standing next to another person&#10;&#10;Description automatically generated">
            <a:extLst>
              <a:ext uri="{FF2B5EF4-FFF2-40B4-BE49-F238E27FC236}">
                <a16:creationId xmlns:a16="http://schemas.microsoft.com/office/drawing/2014/main" id="{951056F1-20CD-ADD5-D955-79A30C88C9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8640" y="4225607"/>
            <a:ext cx="4008845" cy="2197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9571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730B7B-F9C3-FEB2-3CCB-96174C27FD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71905" y="-185057"/>
            <a:ext cx="7170360" cy="1079137"/>
          </a:xfrm>
        </p:spPr>
        <p:txBody>
          <a:bodyPr/>
          <a:lstStyle/>
          <a:p>
            <a:r>
              <a:rPr lang="en-US" sz="3600" dirty="0"/>
              <a:t>15.Derivative of IMAGE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0D66B0-2ADD-E1EA-375E-225EBE625CC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28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AAE179-BDA6-60A2-FED0-249D9D008304}"/>
              </a:ext>
            </a:extLst>
          </p:cNvPr>
          <p:cNvSpPr txBox="1"/>
          <p:nvPr/>
        </p:nvSpPr>
        <p:spPr>
          <a:xfrm>
            <a:off x="447040" y="1087120"/>
            <a:ext cx="1143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D02C8E3-7D31-16F5-8676-184BB93E9AC1}"/>
              </a:ext>
            </a:extLst>
          </p:cNvPr>
          <p:cNvSpPr txBox="1"/>
          <p:nvPr/>
        </p:nvSpPr>
        <p:spPr>
          <a:xfrm>
            <a:off x="198783" y="500744"/>
            <a:ext cx="9673185" cy="618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 void </a:t>
            </a:r>
            <a:r>
              <a:rPr lang="en-US" dirty="0" err="1"/>
              <a:t>FindDerivative</a:t>
            </a:r>
            <a:r>
              <a:rPr lang="en-US" dirty="0"/>
              <a:t>() {</a:t>
            </a:r>
          </a:p>
          <a:p>
            <a:r>
              <a:rPr lang="en-US" dirty="0"/>
              <a:t>        // Derivative mask filter</a:t>
            </a:r>
          </a:p>
          <a:p>
            <a:r>
              <a:rPr lang="en-US" dirty="0"/>
              <a:t>        vector&lt;vector&lt;int&gt;&gt; </a:t>
            </a:r>
            <a:r>
              <a:rPr lang="en-US" dirty="0" err="1"/>
              <a:t>derivativefilter</a:t>
            </a:r>
            <a:r>
              <a:rPr lang="en-US" dirty="0"/>
              <a:t> = {</a:t>
            </a:r>
          </a:p>
          <a:p>
            <a:r>
              <a:rPr lang="en-US" dirty="0"/>
              <a:t>            {-1, 0, 1},</a:t>
            </a:r>
          </a:p>
          <a:p>
            <a:r>
              <a:rPr lang="en-US" dirty="0"/>
              <a:t>            {-1, 0, 1},</a:t>
            </a:r>
          </a:p>
          <a:p>
            <a:r>
              <a:rPr lang="en-US" dirty="0"/>
              <a:t>            {-1, 0, 1}</a:t>
            </a:r>
          </a:p>
          <a:p>
            <a:r>
              <a:rPr lang="en-US" dirty="0"/>
              <a:t>        };</a:t>
            </a:r>
          </a:p>
          <a:p>
            <a:r>
              <a:rPr lang="en-US" dirty="0"/>
              <a:t>        int </a:t>
            </a:r>
            <a:r>
              <a:rPr lang="en-US" dirty="0" err="1"/>
              <a:t>filterSize</a:t>
            </a:r>
            <a:r>
              <a:rPr lang="en-US" dirty="0"/>
              <a:t> = </a:t>
            </a:r>
            <a:r>
              <a:rPr lang="en-US" dirty="0" err="1"/>
              <a:t>derivativefilter.size</a:t>
            </a:r>
            <a:r>
              <a:rPr lang="en-US" dirty="0"/>
              <a:t>();</a:t>
            </a:r>
          </a:p>
          <a:p>
            <a:r>
              <a:rPr lang="en-US" dirty="0"/>
              <a:t>        int </a:t>
            </a:r>
            <a:r>
              <a:rPr lang="en-US" dirty="0" err="1"/>
              <a:t>filterRadius</a:t>
            </a:r>
            <a:r>
              <a:rPr lang="en-US" dirty="0"/>
              <a:t> = </a:t>
            </a:r>
            <a:r>
              <a:rPr lang="en-US" dirty="0" err="1"/>
              <a:t>filterSize</a:t>
            </a:r>
            <a:r>
              <a:rPr lang="en-US" dirty="0"/>
              <a:t> / 2;</a:t>
            </a:r>
          </a:p>
          <a:p>
            <a:r>
              <a:rPr lang="en-US" dirty="0"/>
              <a:t>        // Create a temporary copy of the image</a:t>
            </a:r>
          </a:p>
          <a:p>
            <a:r>
              <a:rPr lang="en-US" dirty="0"/>
              <a:t>        vector&lt;vector&lt;int&gt;&gt; </a:t>
            </a:r>
            <a:r>
              <a:rPr lang="en-US" dirty="0" err="1"/>
              <a:t>tempImageData</a:t>
            </a:r>
            <a:r>
              <a:rPr lang="en-US" dirty="0"/>
              <a:t> = </a:t>
            </a:r>
            <a:r>
              <a:rPr lang="en-US" dirty="0" err="1"/>
              <a:t>ImageData</a:t>
            </a:r>
            <a:r>
              <a:rPr lang="en-US" dirty="0"/>
              <a:t>;</a:t>
            </a:r>
          </a:p>
          <a:p>
            <a:r>
              <a:rPr lang="en-US" dirty="0"/>
              <a:t>       for (int r = </a:t>
            </a:r>
            <a:r>
              <a:rPr lang="en-US" dirty="0" err="1"/>
              <a:t>filterRadius</a:t>
            </a:r>
            <a:r>
              <a:rPr lang="en-US" dirty="0"/>
              <a:t>; r &lt; rows - </a:t>
            </a:r>
            <a:r>
              <a:rPr lang="en-US" dirty="0" err="1"/>
              <a:t>filterRadius</a:t>
            </a:r>
            <a:r>
              <a:rPr lang="en-US" dirty="0"/>
              <a:t>; r++) {</a:t>
            </a:r>
          </a:p>
          <a:p>
            <a:r>
              <a:rPr lang="en-US" dirty="0"/>
              <a:t>            for (int c = </a:t>
            </a:r>
            <a:r>
              <a:rPr lang="en-US" dirty="0" err="1"/>
              <a:t>filterRadius</a:t>
            </a:r>
            <a:r>
              <a:rPr lang="en-US" dirty="0"/>
              <a:t>; c &lt; cols - </a:t>
            </a:r>
            <a:r>
              <a:rPr lang="en-US" dirty="0" err="1"/>
              <a:t>filterRadius</a:t>
            </a:r>
            <a:r>
              <a:rPr lang="en-US" dirty="0"/>
              <a:t>; </a:t>
            </a:r>
            <a:r>
              <a:rPr lang="en-US" dirty="0" err="1"/>
              <a:t>c++</a:t>
            </a:r>
            <a:r>
              <a:rPr lang="en-US" dirty="0"/>
              <a:t>) {</a:t>
            </a:r>
          </a:p>
          <a:p>
            <a:r>
              <a:rPr lang="en-US" dirty="0"/>
              <a:t>                int sum = 0;</a:t>
            </a:r>
          </a:p>
          <a:p>
            <a:r>
              <a:rPr lang="en-US" dirty="0"/>
              <a:t>        for (int i = -</a:t>
            </a:r>
            <a:r>
              <a:rPr lang="en-US" dirty="0" err="1"/>
              <a:t>filterRadius</a:t>
            </a:r>
            <a:r>
              <a:rPr lang="en-US" dirty="0"/>
              <a:t>; i &lt;= </a:t>
            </a:r>
            <a:r>
              <a:rPr lang="en-US" dirty="0" err="1"/>
              <a:t>filterRadius</a:t>
            </a:r>
            <a:r>
              <a:rPr lang="en-US" dirty="0"/>
              <a:t>; i++) {        // Apply derivative filter</a:t>
            </a:r>
          </a:p>
          <a:p>
            <a:r>
              <a:rPr lang="en-US" dirty="0"/>
              <a:t>                    for (int j = -</a:t>
            </a:r>
            <a:r>
              <a:rPr lang="en-US" dirty="0" err="1"/>
              <a:t>filterRadius</a:t>
            </a:r>
            <a:r>
              <a:rPr lang="en-US" dirty="0"/>
              <a:t>; j &lt;= </a:t>
            </a:r>
            <a:r>
              <a:rPr lang="en-US" dirty="0" err="1"/>
              <a:t>filterRadius</a:t>
            </a:r>
            <a:r>
              <a:rPr lang="en-US" dirty="0"/>
              <a:t>; </a:t>
            </a:r>
            <a:r>
              <a:rPr lang="en-US" dirty="0" err="1"/>
              <a:t>j++</a:t>
            </a:r>
            <a:r>
              <a:rPr lang="en-US" dirty="0"/>
              <a:t>) {</a:t>
            </a:r>
          </a:p>
          <a:p>
            <a:r>
              <a:rPr lang="en-US" dirty="0"/>
              <a:t>                        sum = sum + </a:t>
            </a:r>
            <a:r>
              <a:rPr lang="en-US" dirty="0" err="1"/>
              <a:t>derivativefilter</a:t>
            </a:r>
            <a:r>
              <a:rPr lang="en-US" dirty="0"/>
              <a:t>[i + </a:t>
            </a:r>
            <a:r>
              <a:rPr lang="en-US" dirty="0" err="1"/>
              <a:t>filterRadius</a:t>
            </a:r>
            <a:r>
              <a:rPr lang="en-US" dirty="0"/>
              <a:t>][j + </a:t>
            </a:r>
            <a:r>
              <a:rPr lang="en-US" dirty="0" err="1"/>
              <a:t>filterRadius</a:t>
            </a:r>
            <a:r>
              <a:rPr lang="en-US" dirty="0"/>
              <a:t>] * </a:t>
            </a:r>
            <a:r>
              <a:rPr lang="en-US" dirty="0" err="1"/>
              <a:t>ImageData</a:t>
            </a:r>
            <a:r>
              <a:rPr lang="en-US" dirty="0"/>
              <a:t>[r + i][c + j];  }   }</a:t>
            </a:r>
          </a:p>
          <a:p>
            <a:r>
              <a:rPr lang="en-US" dirty="0"/>
              <a:t>             // Set the pixel value to the computed derivative</a:t>
            </a:r>
          </a:p>
          <a:p>
            <a:r>
              <a:rPr lang="en-US" dirty="0"/>
              <a:t>                </a:t>
            </a:r>
            <a:r>
              <a:rPr lang="en-US" dirty="0" err="1"/>
              <a:t>tempImageData</a:t>
            </a:r>
            <a:r>
              <a:rPr lang="en-US" dirty="0"/>
              <a:t>[r][c] = sum;   }   }</a:t>
            </a:r>
          </a:p>
          <a:p>
            <a:r>
              <a:rPr lang="en-US" dirty="0"/>
              <a:t>        </a:t>
            </a:r>
            <a:r>
              <a:rPr lang="en-US" dirty="0" err="1"/>
              <a:t>ImageData</a:t>
            </a:r>
            <a:r>
              <a:rPr lang="en-US" dirty="0"/>
              <a:t> = </a:t>
            </a:r>
            <a:r>
              <a:rPr lang="en-US" dirty="0" err="1"/>
              <a:t>tempImageData</a:t>
            </a:r>
            <a:r>
              <a:rPr lang="en-US" dirty="0"/>
              <a:t>; // Update the image data with the computed derivative</a:t>
            </a:r>
          </a:p>
          <a:p>
            <a:r>
              <a:rPr lang="en-US" dirty="0"/>
              <a:t>        </a:t>
            </a:r>
            <a:r>
              <a:rPr lang="en-US" dirty="0" err="1"/>
              <a:t>imageModified</a:t>
            </a:r>
            <a:r>
              <a:rPr lang="en-US" dirty="0"/>
              <a:t> = true;  </a:t>
            </a:r>
          </a:p>
          <a:p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0037741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730B7B-F9C3-FEB2-3CCB-96174C27FD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21" y="111761"/>
            <a:ext cx="6356312" cy="782319"/>
          </a:xfrm>
        </p:spPr>
        <p:txBody>
          <a:bodyPr/>
          <a:lstStyle/>
          <a:p>
            <a:r>
              <a:rPr lang="en-US" sz="3600" dirty="0"/>
              <a:t>15.Derivative of IMAGE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0D66B0-2ADD-E1EA-375E-225EBE625CC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29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AAE179-BDA6-60A2-FED0-249D9D008304}"/>
              </a:ext>
            </a:extLst>
          </p:cNvPr>
          <p:cNvSpPr txBox="1"/>
          <p:nvPr/>
        </p:nvSpPr>
        <p:spPr>
          <a:xfrm>
            <a:off x="447040" y="1087120"/>
            <a:ext cx="1143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6F9C97-6C34-D3FA-D9AD-F5D22AFDDFA0}"/>
              </a:ext>
            </a:extLst>
          </p:cNvPr>
          <p:cNvSpPr txBox="1"/>
          <p:nvPr/>
        </p:nvSpPr>
        <p:spPr>
          <a:xfrm>
            <a:off x="314960" y="1124495"/>
            <a:ext cx="127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BEFORE:</a:t>
            </a:r>
          </a:p>
          <a:p>
            <a:endParaRPr lang="en-US" dirty="0"/>
          </a:p>
        </p:txBody>
      </p:sp>
      <p:pic>
        <p:nvPicPr>
          <p:cNvPr id="7" name="Picture 6" descr="A person standing with his arms crossed&#10;&#10;Description automatically generated">
            <a:extLst>
              <a:ext uri="{FF2B5EF4-FFF2-40B4-BE49-F238E27FC236}">
                <a16:creationId xmlns:a16="http://schemas.microsoft.com/office/drawing/2014/main" id="{A5BDA09E-F119-F31C-7D52-B4A60D5FE9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931" y="1808200"/>
            <a:ext cx="3912834" cy="219729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FB4E2C3-853E-46AE-CF1C-EB443E31C448}"/>
              </a:ext>
            </a:extLst>
          </p:cNvPr>
          <p:cNvSpPr txBox="1"/>
          <p:nvPr/>
        </p:nvSpPr>
        <p:spPr>
          <a:xfrm>
            <a:off x="5462036" y="1124495"/>
            <a:ext cx="1605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AFTER:</a:t>
            </a:r>
          </a:p>
        </p:txBody>
      </p:sp>
      <p:pic>
        <p:nvPicPr>
          <p:cNvPr id="10" name="Picture 9" descr="A black and white image of a television screen&#10;&#10;Description automatically generated">
            <a:extLst>
              <a:ext uri="{FF2B5EF4-FFF2-40B4-BE49-F238E27FC236}">
                <a16:creationId xmlns:a16="http://schemas.microsoft.com/office/drawing/2014/main" id="{A80D7209-C907-399F-A93A-5CD7D63A36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9657" y="1808200"/>
            <a:ext cx="4054348" cy="2197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4907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103950CF-5BF2-4FB0-A36C-48C194F39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description</a:t>
            </a:r>
          </a:p>
        </p:txBody>
      </p:sp>
      <p:pic>
        <p:nvPicPr>
          <p:cNvPr id="5" name="Picture Placeholder 4" descr="table with various people working on their laptops">
            <a:extLst>
              <a:ext uri="{FF2B5EF4-FFF2-40B4-BE49-F238E27FC236}">
                <a16:creationId xmlns:a16="http://schemas.microsoft.com/office/drawing/2014/main" id="{A0280051-D7F1-4438-B815-F0FF4906D14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23617" r="23617"/>
          <a:stretch/>
        </p:blipFill>
        <p:spPr>
          <a:noFill/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55FA470-23EB-4512-8FFB-28DDAB08B00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25539" y="1546138"/>
            <a:ext cx="3017520" cy="464871"/>
          </a:xfrm>
        </p:spPr>
        <p:txBody>
          <a:bodyPr/>
          <a:lstStyle/>
          <a:p>
            <a:r>
              <a:rPr lang="en-US" dirty="0"/>
              <a:t>Containing 20 Functions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56319DF-036A-473B-95D3-C5F6FF849F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2060873"/>
            <a:ext cx="5008880" cy="4624408"/>
          </a:xfrm>
        </p:spPr>
        <p:txBody>
          <a:bodyPr>
            <a:normAutofit fontScale="25000" lnSpcReduction="20000"/>
          </a:bodyPr>
          <a:lstStyle/>
          <a:p>
            <a:pPr marL="0" indent="0">
              <a:lnSpc>
                <a:spcPct val="100000"/>
              </a:lnSpc>
              <a:buNone/>
            </a:pPr>
            <a:endParaRPr lang="en-US" sz="1600" dirty="0">
              <a:cs typeface="Biome Light" panose="020B0303030204020804" pitchFamily="34" charset="0"/>
            </a:endParaRPr>
          </a:p>
          <a:p>
            <a:pPr marL="0" indent="0">
              <a:buNone/>
            </a:pPr>
            <a:r>
              <a:rPr lang="en-US" sz="9600" dirty="0"/>
              <a:t>This mini-project focuses on developing a menu-driven program for digital image processing using ASCII PGM files. The program offers file handling functionalities like opening and saving files. The goal is to provide a comprehensive set of tools inspired by commonly used image processing Irfan-view software.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BADA18-8F0E-4249-A144-6CB8259BA6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5373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683"/>
    </mc:Choice>
    <mc:Fallback xmlns="">
      <p:transition spd="slow" advTm="9683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730B7B-F9C3-FEB2-3CCB-96174C27FD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70113" y="-304799"/>
            <a:ext cx="6619994" cy="1198880"/>
          </a:xfrm>
        </p:spPr>
        <p:txBody>
          <a:bodyPr/>
          <a:lstStyle/>
          <a:p>
            <a:r>
              <a:rPr lang="en-US" sz="3600" dirty="0"/>
              <a:t>16.Find edges of IMAGE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0D66B0-2ADD-E1EA-375E-225EBE625CC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30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AAE179-BDA6-60A2-FED0-249D9D008304}"/>
              </a:ext>
            </a:extLst>
          </p:cNvPr>
          <p:cNvSpPr txBox="1"/>
          <p:nvPr/>
        </p:nvSpPr>
        <p:spPr>
          <a:xfrm>
            <a:off x="643737" y="835992"/>
            <a:ext cx="11058406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void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FindEdges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()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// Derivative mask filters for horizontal and vertical edges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vector&lt;vector&lt;int&gt;&gt;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horizontalFilter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=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{-1, 0, 1},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{-2, 0, 2},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{-1, 0, 1}  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};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vector&lt;vector&lt;int&gt;&gt;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verticalFilter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=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{-1, -2, -1},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{ 0,  0,  0},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{ 1,  2,  1}  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};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int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filterSize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horizontalFilter.size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();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int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filterRadius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filterSize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/ 2;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vector&lt;vector&lt;int&gt;&gt;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tempImageData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ImageData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// Create a temporary copy of the image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for (int r =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filterRadius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; r &lt; rows -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filterRadius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; r++)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for (int c =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filterRadius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; c &lt; cols -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filterRadius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;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c++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)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int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sumX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= 0,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sumY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= 0;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62793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730B7B-F9C3-FEB2-3CCB-96174C27FD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70113" y="-304799"/>
            <a:ext cx="6619994" cy="1198880"/>
          </a:xfrm>
        </p:spPr>
        <p:txBody>
          <a:bodyPr/>
          <a:lstStyle/>
          <a:p>
            <a:r>
              <a:rPr lang="en-US" sz="3600" dirty="0"/>
              <a:t>16.Find edges of IMAGE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0D66B0-2ADD-E1EA-375E-225EBE625CC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31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AAE179-BDA6-60A2-FED0-249D9D008304}"/>
              </a:ext>
            </a:extLst>
          </p:cNvPr>
          <p:cNvSpPr txBox="1"/>
          <p:nvPr/>
        </p:nvSpPr>
        <p:spPr>
          <a:xfrm>
            <a:off x="153880" y="607726"/>
            <a:ext cx="1219200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// Apply horizontal and vertical filters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for (int i = -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filterRadius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; i &lt;=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filterRadius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; i++)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for (int j = -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filterRadius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; j &lt;=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filterRadius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;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j++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)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sumX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= sum +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horizontalFilter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[i +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filterRadius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][j +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filterRadius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] *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ImageData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[r + i][c +j];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sumY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= sum +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verticalFilter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[i +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filterRadius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][j +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filterRadius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] *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ImageData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[r + i][c + j];        }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} 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int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gradientMagnitude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static_cast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&lt;int&gt;(sqrt(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sumX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*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sumX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+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sumY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*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sumY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)); 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// Compute the gradient magnitude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// Set the pixel value to the computed gradient magnitude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tempImageData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[r][c] =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gradientMagnitude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; 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} 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// Update the image data with the computed edges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ImageData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tempImageData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;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imageModified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= true;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</a:p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416437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730B7B-F9C3-FEB2-3CCB-96174C27FD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21" y="111761"/>
            <a:ext cx="6024879" cy="782319"/>
          </a:xfrm>
        </p:spPr>
        <p:txBody>
          <a:bodyPr/>
          <a:lstStyle/>
          <a:p>
            <a:r>
              <a:rPr lang="en-US" sz="3600" dirty="0"/>
              <a:t>16.Find edges of IMAGE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0D66B0-2ADD-E1EA-375E-225EBE625CC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32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AAE179-BDA6-60A2-FED0-249D9D008304}"/>
              </a:ext>
            </a:extLst>
          </p:cNvPr>
          <p:cNvSpPr txBox="1"/>
          <p:nvPr/>
        </p:nvSpPr>
        <p:spPr>
          <a:xfrm>
            <a:off x="447040" y="1087120"/>
            <a:ext cx="1143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6F9C97-6C34-D3FA-D9AD-F5D22AFDDFA0}"/>
              </a:ext>
            </a:extLst>
          </p:cNvPr>
          <p:cNvSpPr txBox="1"/>
          <p:nvPr/>
        </p:nvSpPr>
        <p:spPr>
          <a:xfrm>
            <a:off x="314960" y="1087120"/>
            <a:ext cx="127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BEFORE:</a:t>
            </a:r>
          </a:p>
          <a:p>
            <a:endParaRPr lang="en-US" dirty="0"/>
          </a:p>
        </p:txBody>
      </p:sp>
      <p:pic>
        <p:nvPicPr>
          <p:cNvPr id="7" name="Picture 6" descr="A person standing with his arms crossed&#10;&#10;Description automatically generated">
            <a:extLst>
              <a:ext uri="{FF2B5EF4-FFF2-40B4-BE49-F238E27FC236}">
                <a16:creationId xmlns:a16="http://schemas.microsoft.com/office/drawing/2014/main" id="{A5BDA09E-F119-F31C-7D52-B4A60D5FE9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960" y="1765079"/>
            <a:ext cx="3912834" cy="219729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FB4E2C3-853E-46AE-CF1C-EB443E31C448}"/>
              </a:ext>
            </a:extLst>
          </p:cNvPr>
          <p:cNvSpPr txBox="1"/>
          <p:nvPr/>
        </p:nvSpPr>
        <p:spPr>
          <a:xfrm>
            <a:off x="5541935" y="1087120"/>
            <a:ext cx="1605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AFTER:</a:t>
            </a:r>
          </a:p>
        </p:txBody>
      </p:sp>
      <p:pic>
        <p:nvPicPr>
          <p:cNvPr id="10" name="Picture 9" descr="A person talking to another person&#10;&#10;Description automatically generated">
            <a:extLst>
              <a:ext uri="{FF2B5EF4-FFF2-40B4-BE49-F238E27FC236}">
                <a16:creationId xmlns:a16="http://schemas.microsoft.com/office/drawing/2014/main" id="{E1CC2730-BDD7-A6FF-0C31-972F1E1686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4575" y="1765080"/>
            <a:ext cx="4244322" cy="2197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2332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730B7B-F9C3-FEB2-3CCB-96174C27FD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15685" y="-272143"/>
            <a:ext cx="5527766" cy="1166223"/>
          </a:xfrm>
        </p:spPr>
        <p:txBody>
          <a:bodyPr/>
          <a:lstStyle/>
          <a:p>
            <a:r>
              <a:rPr lang="en-US" sz="3600" dirty="0"/>
              <a:t>17.combine IMAGEs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0D66B0-2ADD-E1EA-375E-225EBE625CC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33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AAE179-BDA6-60A2-FED0-249D9D008304}"/>
              </a:ext>
            </a:extLst>
          </p:cNvPr>
          <p:cNvSpPr txBox="1"/>
          <p:nvPr/>
        </p:nvSpPr>
        <p:spPr>
          <a:xfrm>
            <a:off x="447040" y="1087120"/>
            <a:ext cx="1143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0901BA-9C34-A675-359F-9A74222E69A3}"/>
              </a:ext>
            </a:extLst>
          </p:cNvPr>
          <p:cNvSpPr txBox="1"/>
          <p:nvPr/>
        </p:nvSpPr>
        <p:spPr>
          <a:xfrm>
            <a:off x="314960" y="500743"/>
            <a:ext cx="9601397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void </a:t>
            </a:r>
            <a:r>
              <a:rPr lang="en-US" dirty="0" err="1"/>
              <a:t>CombineImagesSideBySide</a:t>
            </a:r>
            <a:r>
              <a:rPr lang="en-US" dirty="0"/>
              <a:t>(const Image&amp; </a:t>
            </a:r>
            <a:r>
              <a:rPr lang="en-US" dirty="0" err="1"/>
              <a:t>secondImage</a:t>
            </a:r>
            <a:r>
              <a:rPr lang="en-US" dirty="0"/>
              <a:t>) {</a:t>
            </a:r>
          </a:p>
          <a:p>
            <a:r>
              <a:rPr lang="en-US" dirty="0"/>
              <a:t>        if (rows != </a:t>
            </a:r>
            <a:r>
              <a:rPr lang="en-US" dirty="0" err="1"/>
              <a:t>secondImage.rows</a:t>
            </a:r>
            <a:r>
              <a:rPr lang="en-US" dirty="0"/>
              <a:t>) {</a:t>
            </a:r>
          </a:p>
          <a:p>
            <a:r>
              <a:rPr lang="en-US" dirty="0"/>
              <a:t>            </a:t>
            </a:r>
            <a:r>
              <a:rPr lang="en-US" dirty="0" err="1"/>
              <a:t>cout</a:t>
            </a:r>
            <a:r>
              <a:rPr lang="en-US" dirty="0"/>
              <a:t> &lt;&lt; "Error: Images must have the same number of rows for combining." &lt;&lt; </a:t>
            </a:r>
            <a:r>
              <a:rPr lang="en-US" dirty="0" err="1"/>
              <a:t>endl</a:t>
            </a:r>
            <a:r>
              <a:rPr lang="en-US" dirty="0"/>
              <a:t>;</a:t>
            </a:r>
          </a:p>
          <a:p>
            <a:r>
              <a:rPr lang="en-US" dirty="0"/>
              <a:t>            return;</a:t>
            </a:r>
          </a:p>
          <a:p>
            <a:r>
              <a:rPr lang="en-US" dirty="0"/>
              <a:t>        }</a:t>
            </a:r>
          </a:p>
          <a:p>
            <a:r>
              <a:rPr lang="en-US" dirty="0"/>
              <a:t>       int </a:t>
            </a:r>
            <a:r>
              <a:rPr lang="en-US" dirty="0" err="1"/>
              <a:t>newCols</a:t>
            </a:r>
            <a:r>
              <a:rPr lang="en-US" dirty="0"/>
              <a:t> = cols + </a:t>
            </a:r>
            <a:r>
              <a:rPr lang="en-US" dirty="0" err="1"/>
              <a:t>secondImage.cols</a:t>
            </a:r>
            <a:r>
              <a:rPr lang="en-US" dirty="0"/>
              <a:t>;</a:t>
            </a:r>
          </a:p>
          <a:p>
            <a:r>
              <a:rPr lang="en-US" dirty="0"/>
              <a:t>      // Allocate memory for the combined image data on the heap</a:t>
            </a:r>
          </a:p>
          <a:p>
            <a:r>
              <a:rPr lang="en-US" dirty="0"/>
              <a:t>        vector&lt;vector&lt;int&gt;&gt; </a:t>
            </a:r>
            <a:r>
              <a:rPr lang="en-US" dirty="0" err="1"/>
              <a:t>combinedImageData</a:t>
            </a:r>
            <a:r>
              <a:rPr lang="en-US" dirty="0"/>
              <a:t>(rows, vector&lt;int&gt;(</a:t>
            </a:r>
            <a:r>
              <a:rPr lang="en-US" dirty="0" err="1"/>
              <a:t>newCols</a:t>
            </a:r>
            <a:r>
              <a:rPr lang="en-US" dirty="0"/>
              <a:t>, 0));</a:t>
            </a:r>
          </a:p>
          <a:p>
            <a:r>
              <a:rPr lang="en-US" dirty="0"/>
              <a:t>     // Copy the data from the first image to the combined image</a:t>
            </a:r>
          </a:p>
          <a:p>
            <a:r>
              <a:rPr lang="en-US" dirty="0"/>
              <a:t>        for (int r = 0; r &lt; rows; r++) {</a:t>
            </a:r>
          </a:p>
          <a:p>
            <a:r>
              <a:rPr lang="en-US" dirty="0"/>
              <a:t>            for (int c = 0; c &lt; cols; </a:t>
            </a:r>
            <a:r>
              <a:rPr lang="en-US" dirty="0" err="1"/>
              <a:t>c++</a:t>
            </a:r>
            <a:r>
              <a:rPr lang="en-US" dirty="0"/>
              <a:t>) {</a:t>
            </a:r>
          </a:p>
          <a:p>
            <a:r>
              <a:rPr lang="en-US" dirty="0"/>
              <a:t>                </a:t>
            </a:r>
            <a:r>
              <a:rPr lang="en-US" dirty="0" err="1"/>
              <a:t>combinedImageData</a:t>
            </a:r>
            <a:r>
              <a:rPr lang="en-US" dirty="0"/>
              <a:t>[r][c] = </a:t>
            </a:r>
            <a:r>
              <a:rPr lang="en-US" dirty="0" err="1"/>
              <a:t>ImageData</a:t>
            </a:r>
            <a:r>
              <a:rPr lang="en-US" dirty="0"/>
              <a:t>[r][c];  }</a:t>
            </a:r>
          </a:p>
          <a:p>
            <a:r>
              <a:rPr lang="en-US" dirty="0"/>
              <a:t>        }</a:t>
            </a:r>
          </a:p>
          <a:p>
            <a:r>
              <a:rPr lang="en-US" dirty="0"/>
              <a:t>     // Copy the data from the second image to the combined image</a:t>
            </a:r>
          </a:p>
          <a:p>
            <a:r>
              <a:rPr lang="en-US" dirty="0"/>
              <a:t>        for (int r = 0; r &lt; rows; r++) {</a:t>
            </a:r>
          </a:p>
          <a:p>
            <a:r>
              <a:rPr lang="en-US" dirty="0"/>
              <a:t>            for (int c = 0; c &lt; </a:t>
            </a:r>
            <a:r>
              <a:rPr lang="en-US" dirty="0" err="1"/>
              <a:t>secondImage.cols</a:t>
            </a:r>
            <a:r>
              <a:rPr lang="en-US" dirty="0"/>
              <a:t>; </a:t>
            </a:r>
            <a:r>
              <a:rPr lang="en-US" dirty="0" err="1"/>
              <a:t>c++</a:t>
            </a:r>
            <a:r>
              <a:rPr lang="en-US" dirty="0"/>
              <a:t>) {</a:t>
            </a:r>
          </a:p>
          <a:p>
            <a:r>
              <a:rPr lang="en-US" dirty="0"/>
              <a:t>                </a:t>
            </a:r>
            <a:r>
              <a:rPr lang="en-US" dirty="0" err="1"/>
              <a:t>combinedImageData</a:t>
            </a:r>
            <a:r>
              <a:rPr lang="en-US" dirty="0"/>
              <a:t>[r][cols + c] = </a:t>
            </a:r>
            <a:r>
              <a:rPr lang="en-US" dirty="0" err="1"/>
              <a:t>secondImage.ImageData</a:t>
            </a:r>
            <a:r>
              <a:rPr lang="en-US" dirty="0"/>
              <a:t>[r][c];  }</a:t>
            </a:r>
          </a:p>
          <a:p>
            <a:r>
              <a:rPr lang="en-US" dirty="0"/>
              <a:t>        }</a:t>
            </a:r>
          </a:p>
          <a:p>
            <a:r>
              <a:rPr lang="en-US" dirty="0"/>
              <a:t>        // Update the image data with the combined data</a:t>
            </a:r>
          </a:p>
          <a:p>
            <a:r>
              <a:rPr lang="en-US" dirty="0"/>
              <a:t>        </a:t>
            </a:r>
            <a:r>
              <a:rPr lang="en-US" dirty="0" err="1"/>
              <a:t>ImageData</a:t>
            </a:r>
            <a:r>
              <a:rPr lang="en-US" dirty="0"/>
              <a:t> = </a:t>
            </a:r>
            <a:r>
              <a:rPr lang="en-US" dirty="0" err="1"/>
              <a:t>combinedImageData</a:t>
            </a:r>
            <a:r>
              <a:rPr lang="en-US" dirty="0"/>
              <a:t>;</a:t>
            </a:r>
          </a:p>
          <a:p>
            <a:r>
              <a:rPr lang="en-US" dirty="0"/>
              <a:t>        cols = </a:t>
            </a:r>
            <a:r>
              <a:rPr lang="en-US" dirty="0" err="1"/>
              <a:t>newCols</a:t>
            </a:r>
            <a:r>
              <a:rPr lang="en-US" dirty="0"/>
              <a:t>;</a:t>
            </a:r>
          </a:p>
          <a:p>
            <a:r>
              <a:rPr lang="en-US" dirty="0"/>
              <a:t>        </a:t>
            </a:r>
            <a:r>
              <a:rPr lang="en-US" dirty="0" err="1"/>
              <a:t>imageModified</a:t>
            </a:r>
            <a:r>
              <a:rPr lang="en-US" dirty="0"/>
              <a:t> = true;  </a:t>
            </a:r>
          </a:p>
          <a:p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7347923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730B7B-F9C3-FEB2-3CCB-96174C27FD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21" y="111761"/>
            <a:ext cx="5140959" cy="782319"/>
          </a:xfrm>
        </p:spPr>
        <p:txBody>
          <a:bodyPr/>
          <a:lstStyle/>
          <a:p>
            <a:r>
              <a:rPr lang="en-US" sz="3600" dirty="0"/>
              <a:t>17.combine IMAGEs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0D66B0-2ADD-E1EA-375E-225EBE625CC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34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AAE179-BDA6-60A2-FED0-249D9D008304}"/>
              </a:ext>
            </a:extLst>
          </p:cNvPr>
          <p:cNvSpPr txBox="1"/>
          <p:nvPr/>
        </p:nvSpPr>
        <p:spPr>
          <a:xfrm>
            <a:off x="447040" y="1087120"/>
            <a:ext cx="1143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6F9C97-6C34-D3FA-D9AD-F5D22AFDDFA0}"/>
              </a:ext>
            </a:extLst>
          </p:cNvPr>
          <p:cNvSpPr txBox="1"/>
          <p:nvPr/>
        </p:nvSpPr>
        <p:spPr>
          <a:xfrm>
            <a:off x="383416" y="1133286"/>
            <a:ext cx="127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BEFORE:</a:t>
            </a:r>
          </a:p>
          <a:p>
            <a:endParaRPr lang="en-US" dirty="0"/>
          </a:p>
        </p:txBody>
      </p:sp>
      <p:pic>
        <p:nvPicPr>
          <p:cNvPr id="7" name="Picture 6" descr="A person standing with his arms crossed&#10;&#10;Description automatically generated">
            <a:extLst>
              <a:ext uri="{FF2B5EF4-FFF2-40B4-BE49-F238E27FC236}">
                <a16:creationId xmlns:a16="http://schemas.microsoft.com/office/drawing/2014/main" id="{A5BDA09E-F119-F31C-7D52-B4A60D5FE9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416" y="1779617"/>
            <a:ext cx="3912834" cy="219729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FB4E2C3-853E-46AE-CF1C-EB443E31C448}"/>
              </a:ext>
            </a:extLst>
          </p:cNvPr>
          <p:cNvSpPr txBox="1"/>
          <p:nvPr/>
        </p:nvSpPr>
        <p:spPr>
          <a:xfrm>
            <a:off x="5962588" y="1087119"/>
            <a:ext cx="1605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AFTER:</a:t>
            </a:r>
          </a:p>
        </p:txBody>
      </p:sp>
      <p:pic>
        <p:nvPicPr>
          <p:cNvPr id="10" name="Picture 9" descr="A collage of men with arms crossed&#10;&#10;Description automatically generated">
            <a:extLst>
              <a:ext uri="{FF2B5EF4-FFF2-40B4-BE49-F238E27FC236}">
                <a16:creationId xmlns:a16="http://schemas.microsoft.com/office/drawing/2014/main" id="{C8A5A9F8-BE26-60D7-29F3-B7A03EB064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0" y="1649491"/>
            <a:ext cx="3995057" cy="3942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7977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730B7B-F9C3-FEB2-3CCB-96174C27FD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21" y="111761"/>
            <a:ext cx="6995504" cy="782319"/>
          </a:xfrm>
        </p:spPr>
        <p:txBody>
          <a:bodyPr/>
          <a:lstStyle/>
          <a:p>
            <a:r>
              <a:rPr lang="en-US" sz="3600" dirty="0"/>
              <a:t>18.Mean filter on IMAGE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0D66B0-2ADD-E1EA-375E-225EBE625CC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35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AAE179-BDA6-60A2-FED0-249D9D008304}"/>
              </a:ext>
            </a:extLst>
          </p:cNvPr>
          <p:cNvSpPr txBox="1"/>
          <p:nvPr/>
        </p:nvSpPr>
        <p:spPr>
          <a:xfrm>
            <a:off x="447040" y="1087120"/>
            <a:ext cx="1143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6F9C97-6C34-D3FA-D9AD-F5D22AFDDFA0}"/>
              </a:ext>
            </a:extLst>
          </p:cNvPr>
          <p:cNvSpPr txBox="1"/>
          <p:nvPr/>
        </p:nvSpPr>
        <p:spPr>
          <a:xfrm>
            <a:off x="294640" y="3856276"/>
            <a:ext cx="127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BEFORE:</a:t>
            </a:r>
          </a:p>
          <a:p>
            <a:endParaRPr lang="en-US" dirty="0"/>
          </a:p>
        </p:txBody>
      </p:sp>
      <p:pic>
        <p:nvPicPr>
          <p:cNvPr id="7" name="Picture 6" descr="A person standing with his arms crossed&#10;&#10;Description automatically generated">
            <a:extLst>
              <a:ext uri="{FF2B5EF4-FFF2-40B4-BE49-F238E27FC236}">
                <a16:creationId xmlns:a16="http://schemas.microsoft.com/office/drawing/2014/main" id="{A5BDA09E-F119-F31C-7D52-B4A60D5FE9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942" y="4268207"/>
            <a:ext cx="3912834" cy="219729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FB4E2C3-853E-46AE-CF1C-EB443E31C448}"/>
              </a:ext>
            </a:extLst>
          </p:cNvPr>
          <p:cNvSpPr txBox="1"/>
          <p:nvPr/>
        </p:nvSpPr>
        <p:spPr>
          <a:xfrm>
            <a:off x="5293360" y="3856276"/>
            <a:ext cx="1605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AFTER: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9CBD66-7404-8F27-C3ED-E50DE7532A61}"/>
              </a:ext>
            </a:extLst>
          </p:cNvPr>
          <p:cNvSpPr txBox="1"/>
          <p:nvPr/>
        </p:nvSpPr>
        <p:spPr>
          <a:xfrm>
            <a:off x="929640" y="707383"/>
            <a:ext cx="8223238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void </a:t>
            </a:r>
            <a:r>
              <a:rPr lang="en-US" dirty="0" err="1"/>
              <a:t>MeanFilter</a:t>
            </a:r>
            <a:r>
              <a:rPr lang="en-US" dirty="0"/>
              <a:t>() {</a:t>
            </a:r>
          </a:p>
          <a:p>
            <a:r>
              <a:rPr lang="en-US" dirty="0"/>
              <a:t>        vector&lt;vector&lt;int&gt;&gt; </a:t>
            </a:r>
            <a:r>
              <a:rPr lang="en-US" dirty="0" err="1"/>
              <a:t>newImageData</a:t>
            </a:r>
            <a:r>
              <a:rPr lang="en-US" dirty="0"/>
              <a:t>(rows, vector&lt;int&gt;(cols, 0));</a:t>
            </a:r>
          </a:p>
          <a:p>
            <a:r>
              <a:rPr lang="en-US" dirty="0"/>
              <a:t>        for (int r = 1; r &lt; rows - 1; ++r) {</a:t>
            </a:r>
          </a:p>
          <a:p>
            <a:r>
              <a:rPr lang="en-US" dirty="0"/>
              <a:t>            for (int c = 1; c &lt; cols - 1; ++c) {</a:t>
            </a:r>
          </a:p>
          <a:p>
            <a:r>
              <a:rPr lang="en-US" dirty="0"/>
              <a:t>                int sum = 0;</a:t>
            </a:r>
          </a:p>
          <a:p>
            <a:r>
              <a:rPr lang="en-US" dirty="0"/>
              <a:t>                for (int i = -1; i &lt;= 1; ++i) {</a:t>
            </a:r>
          </a:p>
          <a:p>
            <a:r>
              <a:rPr lang="en-US" dirty="0"/>
              <a:t>                    for (int j = -1; j &lt;= 1; ++j) {</a:t>
            </a:r>
          </a:p>
          <a:p>
            <a:r>
              <a:rPr lang="en-US" dirty="0"/>
              <a:t>                        sum = sum + </a:t>
            </a:r>
            <a:r>
              <a:rPr lang="en-US" dirty="0" err="1"/>
              <a:t>ImageData</a:t>
            </a:r>
            <a:r>
              <a:rPr lang="en-US" dirty="0"/>
              <a:t>[r + i][c + j];    }   }</a:t>
            </a:r>
          </a:p>
          <a:p>
            <a:r>
              <a:rPr lang="en-US" dirty="0"/>
              <a:t>                </a:t>
            </a:r>
            <a:r>
              <a:rPr lang="en-US" dirty="0" err="1"/>
              <a:t>newImageData</a:t>
            </a:r>
            <a:r>
              <a:rPr lang="en-US" dirty="0"/>
              <a:t>[r][c] = sum / 9; // 3x3 mean filter;   }  }</a:t>
            </a:r>
          </a:p>
          <a:p>
            <a:r>
              <a:rPr lang="en-US" dirty="0"/>
              <a:t>       </a:t>
            </a:r>
            <a:r>
              <a:rPr lang="en-US" dirty="0" err="1"/>
              <a:t>ImageData</a:t>
            </a:r>
            <a:r>
              <a:rPr lang="en-US" dirty="0"/>
              <a:t> = </a:t>
            </a:r>
            <a:r>
              <a:rPr lang="en-US" dirty="0" err="1"/>
              <a:t>newImageData</a:t>
            </a:r>
            <a:r>
              <a:rPr lang="en-US" dirty="0"/>
              <a:t>; // Update the image data with the filtered data</a:t>
            </a:r>
          </a:p>
          <a:p>
            <a:r>
              <a:rPr lang="en-US" dirty="0"/>
              <a:t>        </a:t>
            </a:r>
            <a:r>
              <a:rPr lang="en-US" dirty="0" err="1"/>
              <a:t>imageModified</a:t>
            </a:r>
            <a:r>
              <a:rPr lang="en-US" dirty="0"/>
              <a:t> = true;  }</a:t>
            </a:r>
          </a:p>
        </p:txBody>
      </p:sp>
      <p:pic>
        <p:nvPicPr>
          <p:cNvPr id="10" name="Picture 9" descr="A person standing next to another person&#10;&#10;Description automatically generated">
            <a:extLst>
              <a:ext uri="{FF2B5EF4-FFF2-40B4-BE49-F238E27FC236}">
                <a16:creationId xmlns:a16="http://schemas.microsoft.com/office/drawing/2014/main" id="{6D27A0FC-2336-7B55-340A-6780859D74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5639" y="4205943"/>
            <a:ext cx="3871721" cy="2259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6087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730B7B-F9C3-FEB2-3CCB-96174C27FD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21" y="111761"/>
            <a:ext cx="7208568" cy="782319"/>
          </a:xfrm>
        </p:spPr>
        <p:txBody>
          <a:bodyPr/>
          <a:lstStyle/>
          <a:p>
            <a:r>
              <a:rPr lang="en-US" sz="3600" dirty="0"/>
              <a:t>19.Median filter on IMAGE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0D66B0-2ADD-E1EA-375E-225EBE625CC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36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AAE179-BDA6-60A2-FED0-249D9D008304}"/>
              </a:ext>
            </a:extLst>
          </p:cNvPr>
          <p:cNvSpPr txBox="1"/>
          <p:nvPr/>
        </p:nvSpPr>
        <p:spPr>
          <a:xfrm>
            <a:off x="447040" y="1087120"/>
            <a:ext cx="1143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CE0A27-C577-EA43-7DD1-F4711528D242}"/>
              </a:ext>
            </a:extLst>
          </p:cNvPr>
          <p:cNvSpPr txBox="1"/>
          <p:nvPr/>
        </p:nvSpPr>
        <p:spPr>
          <a:xfrm>
            <a:off x="1067538" y="654079"/>
            <a:ext cx="7943295" cy="618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void </a:t>
            </a:r>
            <a:r>
              <a:rPr lang="en-US" dirty="0" err="1"/>
              <a:t>MedianFilter</a:t>
            </a:r>
            <a:r>
              <a:rPr lang="en-US" dirty="0"/>
              <a:t>() {</a:t>
            </a:r>
          </a:p>
          <a:p>
            <a:r>
              <a:rPr lang="en-US" dirty="0"/>
              <a:t>        vector&lt;vector&lt;int&gt;&gt; </a:t>
            </a:r>
            <a:r>
              <a:rPr lang="en-US" dirty="0" err="1"/>
              <a:t>newImageData</a:t>
            </a:r>
            <a:r>
              <a:rPr lang="en-US" dirty="0"/>
              <a:t>(rows, vector&lt;int&gt;(cols, 0));</a:t>
            </a:r>
          </a:p>
          <a:p>
            <a:r>
              <a:rPr lang="en-US" dirty="0"/>
              <a:t>        for (int r = 1; r &lt; rows - 1; r++) {</a:t>
            </a:r>
          </a:p>
          <a:p>
            <a:r>
              <a:rPr lang="en-US" dirty="0"/>
              <a:t>            for (int c = 1; c &lt; cols - 1; </a:t>
            </a:r>
            <a:r>
              <a:rPr lang="en-US" dirty="0" err="1"/>
              <a:t>c++</a:t>
            </a:r>
            <a:r>
              <a:rPr lang="en-US" dirty="0"/>
              <a:t>) {</a:t>
            </a:r>
          </a:p>
          <a:p>
            <a:r>
              <a:rPr lang="en-US" dirty="0"/>
              <a:t>                vector&lt;int&gt; value;</a:t>
            </a:r>
          </a:p>
          <a:p>
            <a:endParaRPr lang="en-US" dirty="0"/>
          </a:p>
          <a:p>
            <a:r>
              <a:rPr lang="en-US" dirty="0"/>
              <a:t>                for (int i = -1; i &lt;= 1; ++i) {</a:t>
            </a:r>
          </a:p>
          <a:p>
            <a:r>
              <a:rPr lang="en-US" dirty="0"/>
              <a:t>                    for (int j = -1; j &lt;= 1; ++j) {</a:t>
            </a:r>
          </a:p>
          <a:p>
            <a:r>
              <a:rPr lang="en-US" dirty="0"/>
              <a:t>                        </a:t>
            </a:r>
            <a:r>
              <a:rPr lang="en-US" dirty="0" err="1"/>
              <a:t>value.push_back</a:t>
            </a:r>
            <a:r>
              <a:rPr lang="en-US" dirty="0"/>
              <a:t>(</a:t>
            </a:r>
            <a:r>
              <a:rPr lang="en-US" dirty="0" err="1"/>
              <a:t>ImageData</a:t>
            </a:r>
            <a:r>
              <a:rPr lang="en-US" dirty="0"/>
              <a:t>[r + i][c + j]);  </a:t>
            </a:r>
          </a:p>
          <a:p>
            <a:r>
              <a:rPr lang="en-US" dirty="0"/>
              <a:t>                    }</a:t>
            </a:r>
          </a:p>
          <a:p>
            <a:r>
              <a:rPr lang="en-US" dirty="0"/>
              <a:t>                }</a:t>
            </a:r>
          </a:p>
          <a:p>
            <a:r>
              <a:rPr lang="en-US" dirty="0"/>
              <a:t>               // Sort the values to find the median</a:t>
            </a:r>
          </a:p>
          <a:p>
            <a:r>
              <a:rPr lang="en-US" dirty="0"/>
              <a:t>                sort(</a:t>
            </a:r>
            <a:r>
              <a:rPr lang="en-US" dirty="0" err="1"/>
              <a:t>value.begin</a:t>
            </a:r>
            <a:r>
              <a:rPr lang="en-US" dirty="0"/>
              <a:t>(), </a:t>
            </a:r>
            <a:r>
              <a:rPr lang="en-US" dirty="0" err="1"/>
              <a:t>value.end</a:t>
            </a:r>
            <a:r>
              <a:rPr lang="en-US" dirty="0"/>
              <a:t>());</a:t>
            </a:r>
          </a:p>
          <a:p>
            <a:r>
              <a:rPr lang="en-US" dirty="0"/>
              <a:t>                </a:t>
            </a:r>
            <a:r>
              <a:rPr lang="en-US" dirty="0" err="1"/>
              <a:t>newImageData</a:t>
            </a:r>
            <a:r>
              <a:rPr lang="en-US" dirty="0"/>
              <a:t>[r][c] = value[4]; // 3x3 median filter</a:t>
            </a:r>
          </a:p>
          <a:p>
            <a:r>
              <a:rPr lang="en-US" dirty="0"/>
              <a:t>    }</a:t>
            </a:r>
          </a:p>
          <a:p>
            <a:r>
              <a:rPr lang="en-US" dirty="0"/>
              <a:t>        }</a:t>
            </a:r>
          </a:p>
          <a:p>
            <a:endParaRPr lang="en-US" dirty="0"/>
          </a:p>
          <a:p>
            <a:r>
              <a:rPr lang="en-US" dirty="0"/>
              <a:t>        // Update the image data with the filtered data</a:t>
            </a:r>
          </a:p>
          <a:p>
            <a:r>
              <a:rPr lang="en-US" dirty="0"/>
              <a:t>        </a:t>
            </a:r>
            <a:r>
              <a:rPr lang="en-US" dirty="0" err="1"/>
              <a:t>ImageData</a:t>
            </a:r>
            <a:r>
              <a:rPr lang="en-US" dirty="0"/>
              <a:t> = </a:t>
            </a:r>
            <a:r>
              <a:rPr lang="en-US" dirty="0" err="1"/>
              <a:t>newImageData</a:t>
            </a:r>
            <a:r>
              <a:rPr lang="en-US" dirty="0"/>
              <a:t>;</a:t>
            </a:r>
          </a:p>
          <a:p>
            <a:r>
              <a:rPr lang="en-US" dirty="0"/>
              <a:t>        </a:t>
            </a:r>
            <a:r>
              <a:rPr lang="en-US" dirty="0" err="1"/>
              <a:t>imageModified</a:t>
            </a:r>
            <a:r>
              <a:rPr lang="en-US" dirty="0"/>
              <a:t> = true;</a:t>
            </a:r>
          </a:p>
          <a:p>
            <a:r>
              <a:rPr lang="en-US" dirty="0"/>
              <a:t>    }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47777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730B7B-F9C3-FEB2-3CCB-96174C27FD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21" y="111761"/>
            <a:ext cx="7022137" cy="782319"/>
          </a:xfrm>
        </p:spPr>
        <p:txBody>
          <a:bodyPr/>
          <a:lstStyle/>
          <a:p>
            <a:r>
              <a:rPr lang="en-US" sz="3600" dirty="0"/>
              <a:t>19.Median filter on IMAGE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0D66B0-2ADD-E1EA-375E-225EBE625CC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37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AAE179-BDA6-60A2-FED0-249D9D008304}"/>
              </a:ext>
            </a:extLst>
          </p:cNvPr>
          <p:cNvSpPr txBox="1"/>
          <p:nvPr/>
        </p:nvSpPr>
        <p:spPr>
          <a:xfrm>
            <a:off x="447040" y="1087120"/>
            <a:ext cx="1143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6F9C97-6C34-D3FA-D9AD-F5D22AFDDFA0}"/>
              </a:ext>
            </a:extLst>
          </p:cNvPr>
          <p:cNvSpPr txBox="1"/>
          <p:nvPr/>
        </p:nvSpPr>
        <p:spPr>
          <a:xfrm>
            <a:off x="492942" y="1087120"/>
            <a:ext cx="127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BEFORE:</a:t>
            </a:r>
          </a:p>
          <a:p>
            <a:endParaRPr lang="en-US" dirty="0"/>
          </a:p>
        </p:txBody>
      </p:sp>
      <p:pic>
        <p:nvPicPr>
          <p:cNvPr id="7" name="Picture 6" descr="A person standing with his arms crossed&#10;&#10;Description automatically generated">
            <a:extLst>
              <a:ext uri="{FF2B5EF4-FFF2-40B4-BE49-F238E27FC236}">
                <a16:creationId xmlns:a16="http://schemas.microsoft.com/office/drawing/2014/main" id="{A5BDA09E-F119-F31C-7D52-B4A60D5FE9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713" y="1994708"/>
            <a:ext cx="4156623" cy="23342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FB4E2C3-853E-46AE-CF1C-EB443E31C448}"/>
              </a:ext>
            </a:extLst>
          </p:cNvPr>
          <p:cNvSpPr txBox="1"/>
          <p:nvPr/>
        </p:nvSpPr>
        <p:spPr>
          <a:xfrm>
            <a:off x="5799387" y="1040953"/>
            <a:ext cx="1605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AFTER:</a:t>
            </a:r>
          </a:p>
        </p:txBody>
      </p:sp>
      <p:pic>
        <p:nvPicPr>
          <p:cNvPr id="10" name="Picture 9" descr="A person with his arms crossed talking to another person&#10;&#10;Description automatically generated">
            <a:extLst>
              <a:ext uri="{FF2B5EF4-FFF2-40B4-BE49-F238E27FC236}">
                <a16:creationId xmlns:a16="http://schemas.microsoft.com/office/drawing/2014/main" id="{C1D60BFA-FC48-A030-D6FA-66949FE166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4714" y="1994708"/>
            <a:ext cx="3777343" cy="2310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6179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730B7B-F9C3-FEB2-3CCB-96174C27FD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707571" y="-370113"/>
            <a:ext cx="7141028" cy="1538514"/>
          </a:xfrm>
        </p:spPr>
        <p:txBody>
          <a:bodyPr/>
          <a:lstStyle/>
          <a:p>
            <a:r>
              <a:rPr lang="en-US" sz="3600" dirty="0"/>
              <a:t>20.LINEAR IMAGE FILTER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0D66B0-2ADD-E1EA-375E-225EBE625CC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38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AAE179-BDA6-60A2-FED0-249D9D008304}"/>
              </a:ext>
            </a:extLst>
          </p:cNvPr>
          <p:cNvSpPr txBox="1"/>
          <p:nvPr/>
        </p:nvSpPr>
        <p:spPr>
          <a:xfrm>
            <a:off x="447040" y="1087120"/>
            <a:ext cx="1143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6C1AE5-988D-9343-D878-C32EBC4B382B}"/>
              </a:ext>
            </a:extLst>
          </p:cNvPr>
          <p:cNvSpPr txBox="1"/>
          <p:nvPr/>
        </p:nvSpPr>
        <p:spPr>
          <a:xfrm>
            <a:off x="198783" y="653144"/>
            <a:ext cx="11678257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</a:rPr>
              <a:t>// Function to apply linear filter to an image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void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LinearFilter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const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latin typeface="Cascadia Mono" panose="020B0609020000020004" pitchFamily="49" charset="0"/>
              </a:rPr>
              <a:t>string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&amp; 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</a:rPr>
              <a:t>imagePath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const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latin typeface="Cascadia Mono" panose="020B0609020000020004" pitchFamily="49" charset="0"/>
              </a:rPr>
              <a:t>string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&amp; 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</a:rPr>
              <a:t>filterPath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)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</a:rPr>
              <a:t>// Load the image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8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ifstream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imageFile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ascadia Mono" panose="020B0609020000020004" pitchFamily="49" charset="0"/>
              </a:rPr>
              <a:t>"C:\\Users\\my computer &amp; laptop\\Downloads\\</a:t>
            </a:r>
            <a:r>
              <a:rPr lang="en-US" sz="1800" dirty="0" err="1">
                <a:solidFill>
                  <a:srgbClr val="A31515"/>
                </a:solidFill>
                <a:latin typeface="Cascadia Mono" panose="020B0609020000020004" pitchFamily="49" charset="0"/>
              </a:rPr>
              <a:t>khan.pgm</a:t>
            </a:r>
            <a:r>
              <a:rPr lang="en-US" sz="1800" dirty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if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(!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imageFile.is_open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())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cout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8080"/>
                </a:solidFill>
                <a:latin typeface="Cascadia Mono" panose="020B0609020000020004" pitchFamily="49" charset="0"/>
              </a:rPr>
              <a:t>&lt;&lt;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A31515"/>
                </a:solidFill>
                <a:latin typeface="Cascadia Mono" panose="020B0609020000020004" pitchFamily="49" charset="0"/>
              </a:rPr>
              <a:t>"Error opening image file."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8080"/>
                </a:solidFill>
                <a:latin typeface="Cascadia Mono" panose="020B0609020000020004" pitchFamily="49" charset="0"/>
              </a:rPr>
              <a:t>&lt;&lt;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endl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return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}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</a:rPr>
              <a:t>// Read image properties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2B91AF"/>
                </a:solidFill>
                <a:latin typeface="Cascadia Mono" panose="020B0609020000020004" pitchFamily="49" charset="0"/>
              </a:rPr>
              <a:t>string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format;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imageSize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maxPixelValue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imageFile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8080"/>
                </a:solidFill>
                <a:latin typeface="Cascadia Mono" panose="020B0609020000020004" pitchFamily="49" charset="0"/>
              </a:rPr>
              <a:t>&gt;&gt;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format </a:t>
            </a:r>
            <a:r>
              <a:rPr lang="en-US" sz="1800" dirty="0">
                <a:solidFill>
                  <a:srgbClr val="008080"/>
                </a:solidFill>
                <a:latin typeface="Cascadia Mono" panose="020B0609020000020004" pitchFamily="49" charset="0"/>
              </a:rPr>
              <a:t>&gt;&gt;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imageSize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8080"/>
                </a:solidFill>
                <a:latin typeface="Cascadia Mono" panose="020B0609020000020004" pitchFamily="49" charset="0"/>
              </a:rPr>
              <a:t>&gt;&gt;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imageSize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8080"/>
                </a:solidFill>
                <a:latin typeface="Cascadia Mono" panose="020B0609020000020004" pitchFamily="49" charset="0"/>
              </a:rPr>
              <a:t>&gt;&gt;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maxPixelValue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</a:rPr>
              <a:t>// Load the image data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2B91AF"/>
                </a:solidFill>
                <a:latin typeface="Cascadia Mono" panose="020B0609020000020004" pitchFamily="49" charset="0"/>
              </a:rPr>
              <a:t>vector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&lt;</a:t>
            </a:r>
            <a:r>
              <a:rPr lang="en-US" sz="1800" dirty="0">
                <a:solidFill>
                  <a:srgbClr val="2B91AF"/>
                </a:solidFill>
                <a:latin typeface="Cascadia Mono" panose="020B0609020000020004" pitchFamily="49" charset="0"/>
              </a:rPr>
              <a:t>vector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&lt;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&gt;&gt;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imageData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imageSize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1800" dirty="0">
                <a:solidFill>
                  <a:srgbClr val="2B91AF"/>
                </a:solidFill>
                <a:latin typeface="Cascadia Mono" panose="020B0609020000020004" pitchFamily="49" charset="0"/>
              </a:rPr>
              <a:t>vector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&lt;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&gt;(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imageSize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));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for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(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= 0;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&lt;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imageSize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; ++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)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for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(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j = 0; j &lt;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imageSize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; ++j)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imageFile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8080"/>
                </a:solidFill>
                <a:latin typeface="Cascadia Mono" panose="020B0609020000020004" pitchFamily="49" charset="0"/>
              </a:rPr>
              <a:t>&gt;&gt;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imageData</a:t>
            </a:r>
            <a:r>
              <a:rPr lang="en-US" sz="1800" dirty="0">
                <a:solidFill>
                  <a:srgbClr val="008080"/>
                </a:solidFill>
                <a:latin typeface="Cascadia Mono" panose="020B0609020000020004" pitchFamily="49" charset="0"/>
              </a:rPr>
              <a:t>[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</a:t>
            </a:r>
            <a:r>
              <a:rPr lang="en-US" sz="1800" dirty="0">
                <a:solidFill>
                  <a:srgbClr val="008080"/>
                </a:solidFill>
                <a:latin typeface="Cascadia Mono" panose="020B0609020000020004" pitchFamily="49" charset="0"/>
              </a:rPr>
              <a:t>][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j</a:t>
            </a:r>
            <a:r>
              <a:rPr lang="en-US" sz="1800" dirty="0">
                <a:solidFill>
                  <a:srgbClr val="008080"/>
                </a:solidFill>
                <a:latin typeface="Cascadia Mono" panose="020B0609020000020004" pitchFamily="49" charset="0"/>
              </a:rPr>
              <a:t>]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}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}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imageFile.close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();</a:t>
            </a:r>
          </a:p>
          <a:p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46383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730B7B-F9C3-FEB2-3CCB-96174C27FD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707571" y="-370113"/>
            <a:ext cx="7141028" cy="1538514"/>
          </a:xfrm>
        </p:spPr>
        <p:txBody>
          <a:bodyPr/>
          <a:lstStyle/>
          <a:p>
            <a:r>
              <a:rPr lang="en-US" sz="3600" dirty="0"/>
              <a:t>20.LINEAR IMAGE FILTER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0D66B0-2ADD-E1EA-375E-225EBE625CC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39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AAE179-BDA6-60A2-FED0-249D9D008304}"/>
              </a:ext>
            </a:extLst>
          </p:cNvPr>
          <p:cNvSpPr txBox="1"/>
          <p:nvPr/>
        </p:nvSpPr>
        <p:spPr>
          <a:xfrm>
            <a:off x="447040" y="1087120"/>
            <a:ext cx="1143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6C1AE5-988D-9343-D878-C32EBC4B382B}"/>
              </a:ext>
            </a:extLst>
          </p:cNvPr>
          <p:cNvSpPr txBox="1"/>
          <p:nvPr/>
        </p:nvSpPr>
        <p:spPr>
          <a:xfrm>
            <a:off x="870857" y="1168400"/>
            <a:ext cx="11006183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</a:rPr>
              <a:t>// Load the filter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8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ifstream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filterFile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ascadia Mono" panose="020B0609020000020004" pitchFamily="49" charset="0"/>
              </a:rPr>
              <a:t>"C:\\Users\\my computer &amp; laptop\\Downloads\\</a:t>
            </a:r>
            <a:r>
              <a:rPr lang="en-US" sz="1800" dirty="0" err="1">
                <a:solidFill>
                  <a:srgbClr val="A31515"/>
                </a:solidFill>
                <a:latin typeface="Cascadia Mono" panose="020B0609020000020004" pitchFamily="49" charset="0"/>
              </a:rPr>
              <a:t>itisfilterfile</a:t>
            </a:r>
            <a:r>
              <a:rPr lang="en-US" sz="1800" dirty="0">
                <a:solidFill>
                  <a:srgbClr val="A31515"/>
                </a:solidFill>
                <a:latin typeface="Cascadia Mono" panose="020B0609020000020004" pitchFamily="49" charset="0"/>
              </a:rPr>
              <a:t>\\</a:t>
            </a:r>
            <a:r>
              <a:rPr lang="en-US" sz="1800" dirty="0" err="1">
                <a:solidFill>
                  <a:srgbClr val="A31515"/>
                </a:solidFill>
                <a:latin typeface="Cascadia Mono" panose="020B0609020000020004" pitchFamily="49" charset="0"/>
              </a:rPr>
              <a:t>filterfile</a:t>
            </a:r>
            <a:r>
              <a:rPr lang="en-US" sz="1800" dirty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if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(!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filterFile.is_open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())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cout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8080"/>
                </a:solidFill>
                <a:latin typeface="Cascadia Mono" panose="020B0609020000020004" pitchFamily="49" charset="0"/>
              </a:rPr>
              <a:t>&lt;&lt;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A31515"/>
                </a:solidFill>
                <a:latin typeface="Cascadia Mono" panose="020B0609020000020004" pitchFamily="49" charset="0"/>
              </a:rPr>
              <a:t>"Error opening filter file."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8080"/>
                </a:solidFill>
                <a:latin typeface="Cascadia Mono" panose="020B0609020000020004" pitchFamily="49" charset="0"/>
              </a:rPr>
              <a:t>&lt;&lt;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endl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return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}</a:t>
            </a:r>
          </a:p>
          <a:p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</a:rPr>
              <a:t>// Read filter data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2B91AF"/>
                </a:solidFill>
                <a:latin typeface="Cascadia Mono" panose="020B0609020000020004" pitchFamily="49" charset="0"/>
              </a:rPr>
              <a:t>vector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&lt;</a:t>
            </a:r>
            <a:r>
              <a:rPr lang="en-US" sz="1800" dirty="0">
                <a:solidFill>
                  <a:srgbClr val="2B91AF"/>
                </a:solidFill>
                <a:latin typeface="Cascadia Mono" panose="020B0609020000020004" pitchFamily="49" charset="0"/>
              </a:rPr>
              <a:t>vector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&lt;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&gt;&gt; filter(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imageSize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1800" dirty="0">
                <a:solidFill>
                  <a:srgbClr val="2B91AF"/>
                </a:solidFill>
                <a:latin typeface="Cascadia Mono" panose="020B0609020000020004" pitchFamily="49" charset="0"/>
              </a:rPr>
              <a:t>vector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&lt;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&gt;(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imageSize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));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for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(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= 0;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&lt;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imageSize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; ++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)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for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(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j = 0; j &lt;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imageSize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; ++j)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filterFile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8080"/>
                </a:solidFill>
                <a:latin typeface="Cascadia Mono" panose="020B0609020000020004" pitchFamily="49" charset="0"/>
              </a:rPr>
              <a:t>&gt;&gt;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filter</a:t>
            </a:r>
            <a:r>
              <a:rPr lang="en-US" sz="1800" dirty="0">
                <a:solidFill>
                  <a:srgbClr val="008080"/>
                </a:solidFill>
                <a:latin typeface="Cascadia Mono" panose="020B0609020000020004" pitchFamily="49" charset="0"/>
              </a:rPr>
              <a:t>[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</a:t>
            </a:r>
            <a:r>
              <a:rPr lang="en-US" sz="1800" dirty="0">
                <a:solidFill>
                  <a:srgbClr val="008080"/>
                </a:solidFill>
                <a:latin typeface="Cascadia Mono" panose="020B0609020000020004" pitchFamily="49" charset="0"/>
              </a:rPr>
              <a:t>][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j</a:t>
            </a:r>
            <a:r>
              <a:rPr lang="en-US" sz="1800" dirty="0">
                <a:solidFill>
                  <a:srgbClr val="008080"/>
                </a:solidFill>
                <a:latin typeface="Cascadia Mono" panose="020B0609020000020004" pitchFamily="49" charset="0"/>
              </a:rPr>
              <a:t>]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}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}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filterFile.close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();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32818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5C8908E2-EE49-44D2-9428-A28D2312A8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29018A0-5DE6-4CC9-AB25-675616AF72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4724400" cy="6858000"/>
            <a:chOff x="7467600" y="0"/>
            <a:chExt cx="4724400" cy="6858000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BAD5C302-E4AF-4B3F-818D-17AEA68E7F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7600" y="0"/>
              <a:ext cx="4724400" cy="6858000"/>
            </a:xfrm>
            <a:prstGeom prst="rect">
              <a:avLst/>
            </a:prstGeom>
            <a:solidFill>
              <a:schemeClr val="accent5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7D27820F-8F33-4F10-AFA0-72D2722D2F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7600" y="0"/>
              <a:ext cx="4724400" cy="6858000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8B88B599-C539-4F18-A32A-40207EC6E2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724401" cy="6858000"/>
          </a:xfrm>
          <a:custGeom>
            <a:avLst/>
            <a:gdLst>
              <a:gd name="connsiteX0" fmla="*/ 369702 w 4724401"/>
              <a:gd name="connsiteY0" fmla="*/ 6712169 h 6858000"/>
              <a:gd name="connsiteX1" fmla="*/ 366575 w 4724401"/>
              <a:gd name="connsiteY1" fmla="*/ 6715556 h 6858000"/>
              <a:gd name="connsiteX2" fmla="*/ 371637 w 4724401"/>
              <a:gd name="connsiteY2" fmla="*/ 6713954 h 6858000"/>
              <a:gd name="connsiteX3" fmla="*/ 1019354 w 4724401"/>
              <a:gd name="connsiteY3" fmla="*/ 6315006 h 6858000"/>
              <a:gd name="connsiteX4" fmla="*/ 441046 w 4724401"/>
              <a:gd name="connsiteY4" fmla="*/ 6691153 h 6858000"/>
              <a:gd name="connsiteX5" fmla="*/ 1019354 w 4724401"/>
              <a:gd name="connsiteY5" fmla="*/ 6315006 h 6858000"/>
              <a:gd name="connsiteX6" fmla="*/ 991680 w 4724401"/>
              <a:gd name="connsiteY6" fmla="*/ 6298413 h 6858000"/>
              <a:gd name="connsiteX7" fmla="*/ 409060 w 4724401"/>
              <a:gd name="connsiteY7" fmla="*/ 6671470 h 6858000"/>
              <a:gd name="connsiteX8" fmla="*/ 991680 w 4724401"/>
              <a:gd name="connsiteY8" fmla="*/ 6298413 h 6858000"/>
              <a:gd name="connsiteX9" fmla="*/ 4724401 w 4724401"/>
              <a:gd name="connsiteY9" fmla="*/ 6289099 h 6858000"/>
              <a:gd name="connsiteX10" fmla="*/ 4724401 w 4724401"/>
              <a:gd name="connsiteY10" fmla="*/ 6407899 h 6858000"/>
              <a:gd name="connsiteX11" fmla="*/ 4689678 w 4724401"/>
              <a:gd name="connsiteY11" fmla="*/ 6440241 h 6858000"/>
              <a:gd name="connsiteX12" fmla="*/ 4477543 w 4724401"/>
              <a:gd name="connsiteY12" fmla="*/ 6674836 h 6858000"/>
              <a:gd name="connsiteX13" fmla="*/ 4329957 w 4724401"/>
              <a:gd name="connsiteY13" fmla="*/ 6858000 h 6858000"/>
              <a:gd name="connsiteX14" fmla="*/ 4218595 w 4724401"/>
              <a:gd name="connsiteY14" fmla="*/ 6858000 h 6858000"/>
              <a:gd name="connsiteX15" fmla="*/ 4368888 w 4724401"/>
              <a:gd name="connsiteY15" fmla="*/ 6668412 h 6858000"/>
              <a:gd name="connsiteX16" fmla="*/ 4563091 w 4724401"/>
              <a:gd name="connsiteY16" fmla="*/ 6442508 h 6858000"/>
              <a:gd name="connsiteX17" fmla="*/ 4660205 w 4724401"/>
              <a:gd name="connsiteY17" fmla="*/ 6345369 h 6858000"/>
              <a:gd name="connsiteX18" fmla="*/ 4724401 w 4724401"/>
              <a:gd name="connsiteY18" fmla="*/ 6198577 h 6858000"/>
              <a:gd name="connsiteX19" fmla="*/ 4724401 w 4724401"/>
              <a:gd name="connsiteY19" fmla="*/ 6238480 h 6858000"/>
              <a:gd name="connsiteX20" fmla="*/ 4689789 w 4724401"/>
              <a:gd name="connsiteY20" fmla="*/ 6268382 h 6858000"/>
              <a:gd name="connsiteX21" fmla="*/ 4418722 w 4724401"/>
              <a:gd name="connsiteY21" fmla="*/ 6570886 h 6858000"/>
              <a:gd name="connsiteX22" fmla="*/ 4214944 w 4724401"/>
              <a:gd name="connsiteY22" fmla="*/ 6858000 h 6858000"/>
              <a:gd name="connsiteX23" fmla="*/ 4177898 w 4724401"/>
              <a:gd name="connsiteY23" fmla="*/ 6858000 h 6858000"/>
              <a:gd name="connsiteX24" fmla="*/ 4391597 w 4724401"/>
              <a:gd name="connsiteY24" fmla="*/ 6556370 h 6858000"/>
              <a:gd name="connsiteX25" fmla="*/ 4668889 w 4724401"/>
              <a:gd name="connsiteY25" fmla="*/ 6246399 h 6858000"/>
              <a:gd name="connsiteX26" fmla="*/ 4724401 w 4724401"/>
              <a:gd name="connsiteY26" fmla="*/ 5924240 h 6858000"/>
              <a:gd name="connsiteX27" fmla="*/ 4724401 w 4724401"/>
              <a:gd name="connsiteY27" fmla="*/ 6044002 h 6858000"/>
              <a:gd name="connsiteX28" fmla="*/ 4695216 w 4724401"/>
              <a:gd name="connsiteY28" fmla="*/ 6071545 h 6858000"/>
              <a:gd name="connsiteX29" fmla="*/ 4317146 w 4724401"/>
              <a:gd name="connsiteY29" fmla="*/ 6587716 h 6858000"/>
              <a:gd name="connsiteX30" fmla="*/ 4171627 w 4724401"/>
              <a:gd name="connsiteY30" fmla="*/ 6858000 h 6858000"/>
              <a:gd name="connsiteX31" fmla="*/ 4081585 w 4724401"/>
              <a:gd name="connsiteY31" fmla="*/ 6858000 h 6858000"/>
              <a:gd name="connsiteX32" fmla="*/ 4238603 w 4724401"/>
              <a:gd name="connsiteY32" fmla="*/ 6559341 h 6858000"/>
              <a:gd name="connsiteX33" fmla="*/ 4620848 w 4724401"/>
              <a:gd name="connsiteY33" fmla="*/ 6021419 h 6858000"/>
              <a:gd name="connsiteX34" fmla="*/ 103333 w 4724401"/>
              <a:gd name="connsiteY34" fmla="*/ 5699602 h 6858000"/>
              <a:gd name="connsiteX35" fmla="*/ 233938 w 4724401"/>
              <a:gd name="connsiteY35" fmla="*/ 5809416 h 6858000"/>
              <a:gd name="connsiteX36" fmla="*/ 883580 w 4724401"/>
              <a:gd name="connsiteY36" fmla="*/ 6180710 h 6858000"/>
              <a:gd name="connsiteX37" fmla="*/ 487337 w 4724401"/>
              <a:gd name="connsiteY37" fmla="*/ 5950182 h 6858000"/>
              <a:gd name="connsiteX38" fmla="*/ 354051 w 4724401"/>
              <a:gd name="connsiteY38" fmla="*/ 5854912 h 6858000"/>
              <a:gd name="connsiteX39" fmla="*/ 195436 w 4724401"/>
              <a:gd name="connsiteY39" fmla="*/ 5755068 h 6858000"/>
              <a:gd name="connsiteX40" fmla="*/ 51253 w 4724401"/>
              <a:gd name="connsiteY40" fmla="*/ 5631825 h 6858000"/>
              <a:gd name="connsiteX41" fmla="*/ 211622 w 4724401"/>
              <a:gd name="connsiteY41" fmla="*/ 5728803 h 6858000"/>
              <a:gd name="connsiteX42" fmla="*/ 371652 w 4724401"/>
              <a:gd name="connsiteY42" fmla="*/ 5829062 h 6858000"/>
              <a:gd name="connsiteX43" fmla="*/ 505903 w 4724401"/>
              <a:gd name="connsiteY43" fmla="*/ 5925221 h 6858000"/>
              <a:gd name="connsiteX44" fmla="*/ 899240 w 4724401"/>
              <a:gd name="connsiteY44" fmla="*/ 6153068 h 6858000"/>
              <a:gd name="connsiteX45" fmla="*/ 988114 w 4724401"/>
              <a:gd name="connsiteY45" fmla="*/ 6174204 h 6858000"/>
              <a:gd name="connsiteX46" fmla="*/ 845971 w 4724401"/>
              <a:gd name="connsiteY46" fmla="*/ 6067177 h 6858000"/>
              <a:gd name="connsiteX47" fmla="*/ 448057 w 4724401"/>
              <a:gd name="connsiteY47" fmla="*/ 5841376 h 6858000"/>
              <a:gd name="connsiteX48" fmla="*/ 51253 w 4724401"/>
              <a:gd name="connsiteY48" fmla="*/ 5631825 h 6858000"/>
              <a:gd name="connsiteX49" fmla="*/ 2606687 w 4724401"/>
              <a:gd name="connsiteY49" fmla="*/ 5630718 h 6858000"/>
              <a:gd name="connsiteX50" fmla="*/ 2645658 w 4724401"/>
              <a:gd name="connsiteY50" fmla="*/ 6640259 h 6858000"/>
              <a:gd name="connsiteX51" fmla="*/ 2606687 w 4724401"/>
              <a:gd name="connsiteY51" fmla="*/ 5630718 h 6858000"/>
              <a:gd name="connsiteX52" fmla="*/ 3642057 w 4724401"/>
              <a:gd name="connsiteY52" fmla="*/ 5573487 h 6858000"/>
              <a:gd name="connsiteX53" fmla="*/ 3632981 w 4724401"/>
              <a:gd name="connsiteY53" fmla="*/ 5579437 h 6858000"/>
              <a:gd name="connsiteX54" fmla="*/ 3382436 w 4724401"/>
              <a:gd name="connsiteY54" fmla="*/ 5952726 h 6858000"/>
              <a:gd name="connsiteX55" fmla="*/ 3191929 w 4724401"/>
              <a:gd name="connsiteY55" fmla="*/ 6662669 h 6858000"/>
              <a:gd name="connsiteX56" fmla="*/ 3369898 w 4724401"/>
              <a:gd name="connsiteY56" fmla="*/ 6081771 h 6858000"/>
              <a:gd name="connsiteX57" fmla="*/ 3642057 w 4724401"/>
              <a:gd name="connsiteY57" fmla="*/ 5573487 h 6858000"/>
              <a:gd name="connsiteX58" fmla="*/ 2650666 w 4724401"/>
              <a:gd name="connsiteY58" fmla="*/ 5530686 h 6858000"/>
              <a:gd name="connsiteX59" fmla="*/ 2650249 w 4724401"/>
              <a:gd name="connsiteY59" fmla="*/ 5532101 h 6858000"/>
              <a:gd name="connsiteX60" fmla="*/ 2663808 w 4724401"/>
              <a:gd name="connsiteY60" fmla="*/ 6535215 h 6858000"/>
              <a:gd name="connsiteX61" fmla="*/ 2665418 w 4724401"/>
              <a:gd name="connsiteY61" fmla="*/ 6132756 h 6858000"/>
              <a:gd name="connsiteX62" fmla="*/ 2650666 w 4724401"/>
              <a:gd name="connsiteY62" fmla="*/ 5530686 h 6858000"/>
              <a:gd name="connsiteX63" fmla="*/ 2680277 w 4724401"/>
              <a:gd name="connsiteY63" fmla="*/ 5479204 h 6858000"/>
              <a:gd name="connsiteX64" fmla="*/ 2678972 w 4724401"/>
              <a:gd name="connsiteY64" fmla="*/ 5481582 h 6858000"/>
              <a:gd name="connsiteX65" fmla="*/ 2696666 w 4724401"/>
              <a:gd name="connsiteY65" fmla="*/ 6133836 h 6858000"/>
              <a:gd name="connsiteX66" fmla="*/ 2695769 w 4724401"/>
              <a:gd name="connsiteY66" fmla="*/ 6390955 h 6858000"/>
              <a:gd name="connsiteX67" fmla="*/ 2739893 w 4724401"/>
              <a:gd name="connsiteY67" fmla="*/ 6108357 h 6858000"/>
              <a:gd name="connsiteX68" fmla="*/ 2680277 w 4724401"/>
              <a:gd name="connsiteY68" fmla="*/ 5479204 h 6858000"/>
              <a:gd name="connsiteX69" fmla="*/ 1132195 w 4724401"/>
              <a:gd name="connsiteY69" fmla="*/ 5467980 h 6858000"/>
              <a:gd name="connsiteX70" fmla="*/ 1679056 w 4724401"/>
              <a:gd name="connsiteY70" fmla="*/ 5516907 h 6858000"/>
              <a:gd name="connsiteX71" fmla="*/ 2128648 w 4724401"/>
              <a:gd name="connsiteY71" fmla="*/ 5474249 h 6858000"/>
              <a:gd name="connsiteX72" fmla="*/ 1825619 w 4724401"/>
              <a:gd name="connsiteY72" fmla="*/ 5478447 h 6858000"/>
              <a:gd name="connsiteX73" fmla="*/ 1737798 w 4724401"/>
              <a:gd name="connsiteY73" fmla="*/ 5483353 h 6858000"/>
              <a:gd name="connsiteX74" fmla="*/ 1132195 w 4724401"/>
              <a:gd name="connsiteY74" fmla="*/ 5467980 h 6858000"/>
              <a:gd name="connsiteX75" fmla="*/ 1456157 w 4724401"/>
              <a:gd name="connsiteY75" fmla="*/ 5371404 h 6858000"/>
              <a:gd name="connsiteX76" fmla="*/ 1244432 w 4724401"/>
              <a:gd name="connsiteY76" fmla="*/ 5385601 h 6858000"/>
              <a:gd name="connsiteX77" fmla="*/ 973990 w 4724401"/>
              <a:gd name="connsiteY77" fmla="*/ 5424940 h 6858000"/>
              <a:gd name="connsiteX78" fmla="*/ 1103809 w 4724401"/>
              <a:gd name="connsiteY78" fmla="*/ 5433720 h 6858000"/>
              <a:gd name="connsiteX79" fmla="*/ 1123454 w 4724401"/>
              <a:gd name="connsiteY79" fmla="*/ 5435727 h 6858000"/>
              <a:gd name="connsiteX80" fmla="*/ 1737017 w 4724401"/>
              <a:gd name="connsiteY80" fmla="*/ 5452183 h 6858000"/>
              <a:gd name="connsiteX81" fmla="*/ 1824397 w 4724401"/>
              <a:gd name="connsiteY81" fmla="*/ 5447757 h 6858000"/>
              <a:gd name="connsiteX82" fmla="*/ 2070059 w 4724401"/>
              <a:gd name="connsiteY82" fmla="*/ 5441660 h 6858000"/>
              <a:gd name="connsiteX83" fmla="*/ 1456157 w 4724401"/>
              <a:gd name="connsiteY83" fmla="*/ 5371404 h 6858000"/>
              <a:gd name="connsiteX84" fmla="*/ 4724401 w 4724401"/>
              <a:gd name="connsiteY84" fmla="*/ 5202141 h 6858000"/>
              <a:gd name="connsiteX85" fmla="*/ 4724401 w 4724401"/>
              <a:gd name="connsiteY85" fmla="*/ 5319690 h 6858000"/>
              <a:gd name="connsiteX86" fmla="*/ 4690088 w 4724401"/>
              <a:gd name="connsiteY86" fmla="*/ 5349711 h 6858000"/>
              <a:gd name="connsiteX87" fmla="*/ 4463413 w 4724401"/>
              <a:gd name="connsiteY87" fmla="*/ 5615162 h 6858000"/>
              <a:gd name="connsiteX88" fmla="*/ 4358134 w 4724401"/>
              <a:gd name="connsiteY88" fmla="*/ 5742791 h 6858000"/>
              <a:gd name="connsiteX89" fmla="*/ 4376219 w 4724401"/>
              <a:gd name="connsiteY89" fmla="*/ 5729027 h 6858000"/>
              <a:gd name="connsiteX90" fmla="*/ 4582340 w 4724401"/>
              <a:gd name="connsiteY90" fmla="*/ 5561037 h 6858000"/>
              <a:gd name="connsiteX91" fmla="*/ 4694684 w 4724401"/>
              <a:gd name="connsiteY91" fmla="*/ 5447098 h 6858000"/>
              <a:gd name="connsiteX92" fmla="*/ 4724401 w 4724401"/>
              <a:gd name="connsiteY92" fmla="*/ 5415874 h 6858000"/>
              <a:gd name="connsiteX93" fmla="*/ 4724401 w 4724401"/>
              <a:gd name="connsiteY93" fmla="*/ 5461678 h 6858000"/>
              <a:gd name="connsiteX94" fmla="*/ 4718341 w 4724401"/>
              <a:gd name="connsiteY94" fmla="*/ 5468043 h 6858000"/>
              <a:gd name="connsiteX95" fmla="*/ 4604655 w 4724401"/>
              <a:gd name="connsiteY95" fmla="*/ 5583434 h 6858000"/>
              <a:gd name="connsiteX96" fmla="*/ 4565074 w 4724401"/>
              <a:gd name="connsiteY96" fmla="*/ 5618550 h 6858000"/>
              <a:gd name="connsiteX97" fmla="*/ 4682209 w 4724401"/>
              <a:gd name="connsiteY97" fmla="*/ 5532923 h 6858000"/>
              <a:gd name="connsiteX98" fmla="*/ 4724401 w 4724401"/>
              <a:gd name="connsiteY98" fmla="*/ 5499248 h 6858000"/>
              <a:gd name="connsiteX99" fmla="*/ 4724401 w 4724401"/>
              <a:gd name="connsiteY99" fmla="*/ 5608295 h 6858000"/>
              <a:gd name="connsiteX100" fmla="*/ 4713577 w 4724401"/>
              <a:gd name="connsiteY100" fmla="*/ 5616803 h 6858000"/>
              <a:gd name="connsiteX101" fmla="*/ 3989559 w 4724401"/>
              <a:gd name="connsiteY101" fmla="*/ 6145945 h 6858000"/>
              <a:gd name="connsiteX102" fmla="*/ 3939824 w 4724401"/>
              <a:gd name="connsiteY102" fmla="*/ 6066900 h 6858000"/>
              <a:gd name="connsiteX103" fmla="*/ 4584537 w 4724401"/>
              <a:gd name="connsiteY103" fmla="*/ 5324826 h 6858000"/>
              <a:gd name="connsiteX104" fmla="*/ 4682005 w 4724401"/>
              <a:gd name="connsiteY104" fmla="*/ 5231398 h 6858000"/>
              <a:gd name="connsiteX105" fmla="*/ 1903353 w 4724401"/>
              <a:gd name="connsiteY105" fmla="*/ 5044827 h 6858000"/>
              <a:gd name="connsiteX106" fmla="*/ 1936931 w 4724401"/>
              <a:gd name="connsiteY106" fmla="*/ 5093954 h 6858000"/>
              <a:gd name="connsiteX107" fmla="*/ 2195868 w 4724401"/>
              <a:gd name="connsiteY107" fmla="*/ 5396574 h 6858000"/>
              <a:gd name="connsiteX108" fmla="*/ 2088852 w 4724401"/>
              <a:gd name="connsiteY108" fmla="*/ 5166123 h 6858000"/>
              <a:gd name="connsiteX109" fmla="*/ 1958241 w 4724401"/>
              <a:gd name="connsiteY109" fmla="*/ 5067955 h 6858000"/>
              <a:gd name="connsiteX110" fmla="*/ 1903353 w 4724401"/>
              <a:gd name="connsiteY110" fmla="*/ 5044827 h 6858000"/>
              <a:gd name="connsiteX111" fmla="*/ 1979378 w 4724401"/>
              <a:gd name="connsiteY111" fmla="*/ 4769504 h 6858000"/>
              <a:gd name="connsiteX112" fmla="*/ 2882120 w 4724401"/>
              <a:gd name="connsiteY112" fmla="*/ 5064547 h 6858000"/>
              <a:gd name="connsiteX113" fmla="*/ 2793103 w 4724401"/>
              <a:gd name="connsiteY113" fmla="*/ 5039699 h 6858000"/>
              <a:gd name="connsiteX114" fmla="*/ 2770041 w 4724401"/>
              <a:gd name="connsiteY114" fmla="*/ 5033634 h 6858000"/>
              <a:gd name="connsiteX115" fmla="*/ 1979378 w 4724401"/>
              <a:gd name="connsiteY115" fmla="*/ 4769504 h 6858000"/>
              <a:gd name="connsiteX116" fmla="*/ 1927410 w 4724401"/>
              <a:gd name="connsiteY116" fmla="*/ 4716164 h 6858000"/>
              <a:gd name="connsiteX117" fmla="*/ 1959587 w 4724401"/>
              <a:gd name="connsiteY117" fmla="*/ 4728849 h 6858000"/>
              <a:gd name="connsiteX118" fmla="*/ 2777707 w 4724401"/>
              <a:gd name="connsiteY118" fmla="*/ 5003991 h 6858000"/>
              <a:gd name="connsiteX119" fmla="*/ 2800768 w 4724401"/>
              <a:gd name="connsiteY119" fmla="*/ 5010056 h 6858000"/>
              <a:gd name="connsiteX120" fmla="*/ 2879408 w 4724401"/>
              <a:gd name="connsiteY120" fmla="*/ 5031590 h 6858000"/>
              <a:gd name="connsiteX121" fmla="*/ 2862295 w 4724401"/>
              <a:gd name="connsiteY121" fmla="*/ 5022958 h 6858000"/>
              <a:gd name="connsiteX122" fmla="*/ 2813343 w 4724401"/>
              <a:gd name="connsiteY122" fmla="*/ 4998369 h 6858000"/>
              <a:gd name="connsiteX123" fmla="*/ 2646245 w 4724401"/>
              <a:gd name="connsiteY123" fmla="*/ 4930999 h 6858000"/>
              <a:gd name="connsiteX124" fmla="*/ 1999243 w 4724401"/>
              <a:gd name="connsiteY124" fmla="*/ 4730524 h 6858000"/>
              <a:gd name="connsiteX125" fmla="*/ 1979527 w 4724401"/>
              <a:gd name="connsiteY125" fmla="*/ 4726651 h 6858000"/>
              <a:gd name="connsiteX126" fmla="*/ 1997014 w 4724401"/>
              <a:gd name="connsiteY126" fmla="*/ 4698007 h 6858000"/>
              <a:gd name="connsiteX127" fmla="*/ 2005458 w 4724401"/>
              <a:gd name="connsiteY127" fmla="*/ 4699540 h 6858000"/>
              <a:gd name="connsiteX128" fmla="*/ 2657186 w 4724401"/>
              <a:gd name="connsiteY128" fmla="*/ 4901687 h 6858000"/>
              <a:gd name="connsiteX129" fmla="*/ 2826662 w 4724401"/>
              <a:gd name="connsiteY129" fmla="*/ 4970362 h 6858000"/>
              <a:gd name="connsiteX130" fmla="*/ 2876100 w 4724401"/>
              <a:gd name="connsiteY130" fmla="*/ 4995397 h 6858000"/>
              <a:gd name="connsiteX131" fmla="*/ 3042600 w 4724401"/>
              <a:gd name="connsiteY131" fmla="*/ 5059532 h 6858000"/>
              <a:gd name="connsiteX132" fmla="*/ 1997014 w 4724401"/>
              <a:gd name="connsiteY132" fmla="*/ 4698007 h 6858000"/>
              <a:gd name="connsiteX133" fmla="*/ 2305292 w 4724401"/>
              <a:gd name="connsiteY133" fmla="*/ 4219492 h 6858000"/>
              <a:gd name="connsiteX134" fmla="*/ 3360922 w 4724401"/>
              <a:gd name="connsiteY134" fmla="*/ 4529373 h 6858000"/>
              <a:gd name="connsiteX135" fmla="*/ 3492420 w 4724401"/>
              <a:gd name="connsiteY135" fmla="*/ 4510145 h 6858000"/>
              <a:gd name="connsiteX136" fmla="*/ 3364086 w 4724401"/>
              <a:gd name="connsiteY136" fmla="*/ 4480340 h 6858000"/>
              <a:gd name="connsiteX137" fmla="*/ 3225818 w 4724401"/>
              <a:gd name="connsiteY137" fmla="*/ 4411822 h 6858000"/>
              <a:gd name="connsiteX138" fmla="*/ 3129696 w 4724401"/>
              <a:gd name="connsiteY138" fmla="*/ 4360704 h 6858000"/>
              <a:gd name="connsiteX139" fmla="*/ 2814545 w 4724401"/>
              <a:gd name="connsiteY139" fmla="*/ 4282955 h 6858000"/>
              <a:gd name="connsiteX140" fmla="*/ 2305292 w 4724401"/>
              <a:gd name="connsiteY140" fmla="*/ 4219492 h 6858000"/>
              <a:gd name="connsiteX141" fmla="*/ 2626982 w 4724401"/>
              <a:gd name="connsiteY141" fmla="*/ 4206450 h 6858000"/>
              <a:gd name="connsiteX142" fmla="*/ 2490617 w 4724401"/>
              <a:gd name="connsiteY142" fmla="*/ 4206951 h 6858000"/>
              <a:gd name="connsiteX143" fmla="*/ 2819869 w 4724401"/>
              <a:gd name="connsiteY143" fmla="*/ 4252936 h 6858000"/>
              <a:gd name="connsiteX144" fmla="*/ 3143018 w 4724401"/>
              <a:gd name="connsiteY144" fmla="*/ 4332698 h 6858000"/>
              <a:gd name="connsiteX145" fmla="*/ 3241520 w 4724401"/>
              <a:gd name="connsiteY145" fmla="*/ 4385112 h 6858000"/>
              <a:gd name="connsiteX146" fmla="*/ 3374575 w 4724401"/>
              <a:gd name="connsiteY146" fmla="*/ 4451517 h 6858000"/>
              <a:gd name="connsiteX147" fmla="*/ 3505221 w 4724401"/>
              <a:gd name="connsiteY147" fmla="*/ 4480757 h 6858000"/>
              <a:gd name="connsiteX148" fmla="*/ 2626982 w 4724401"/>
              <a:gd name="connsiteY148" fmla="*/ 4206450 h 6858000"/>
              <a:gd name="connsiteX149" fmla="*/ 1310106 w 4724401"/>
              <a:gd name="connsiteY149" fmla="*/ 3943217 h 6858000"/>
              <a:gd name="connsiteX150" fmla="*/ 854994 w 4724401"/>
              <a:gd name="connsiteY150" fmla="*/ 4399136 h 6858000"/>
              <a:gd name="connsiteX151" fmla="*/ 742462 w 4724401"/>
              <a:gd name="connsiteY151" fmla="*/ 4594648 h 6858000"/>
              <a:gd name="connsiteX152" fmla="*/ 820602 w 4724401"/>
              <a:gd name="connsiteY152" fmla="*/ 4485915 h 6858000"/>
              <a:gd name="connsiteX153" fmla="*/ 878295 w 4724401"/>
              <a:gd name="connsiteY153" fmla="*/ 4403594 h 6858000"/>
              <a:gd name="connsiteX154" fmla="*/ 1240607 w 4724401"/>
              <a:gd name="connsiteY154" fmla="*/ 4010401 h 6858000"/>
              <a:gd name="connsiteX155" fmla="*/ 1423113 w 4724401"/>
              <a:gd name="connsiteY155" fmla="*/ 3874565 h 6858000"/>
              <a:gd name="connsiteX156" fmla="*/ 1260565 w 4724401"/>
              <a:gd name="connsiteY156" fmla="*/ 4031982 h 6858000"/>
              <a:gd name="connsiteX157" fmla="*/ 901900 w 4724401"/>
              <a:gd name="connsiteY157" fmla="*/ 4421236 h 6858000"/>
              <a:gd name="connsiteX158" fmla="*/ 845044 w 4724401"/>
              <a:gd name="connsiteY158" fmla="*/ 4502436 h 6858000"/>
              <a:gd name="connsiteX159" fmla="*/ 685926 w 4724401"/>
              <a:gd name="connsiteY159" fmla="*/ 4703069 h 6858000"/>
              <a:gd name="connsiteX160" fmla="*/ 684248 w 4724401"/>
              <a:gd name="connsiteY160" fmla="*/ 4706721 h 6858000"/>
              <a:gd name="connsiteX161" fmla="*/ 1423113 w 4724401"/>
              <a:gd name="connsiteY161" fmla="*/ 3874565 h 6858000"/>
              <a:gd name="connsiteX162" fmla="*/ 3316479 w 4724401"/>
              <a:gd name="connsiteY162" fmla="*/ 3872136 h 6858000"/>
              <a:gd name="connsiteX163" fmla="*/ 3546806 w 4724401"/>
              <a:gd name="connsiteY163" fmla="*/ 4356139 h 6858000"/>
              <a:gd name="connsiteX164" fmla="*/ 3364433 w 4724401"/>
              <a:gd name="connsiteY164" fmla="*/ 3953121 h 6858000"/>
              <a:gd name="connsiteX165" fmla="*/ 3291335 w 4724401"/>
              <a:gd name="connsiteY165" fmla="*/ 3767420 h 6858000"/>
              <a:gd name="connsiteX166" fmla="*/ 3390805 w 4724401"/>
              <a:gd name="connsiteY166" fmla="*/ 3937163 h 6858000"/>
              <a:gd name="connsiteX167" fmla="*/ 3579062 w 4724401"/>
              <a:gd name="connsiteY167" fmla="*/ 4359040 h 6858000"/>
              <a:gd name="connsiteX168" fmla="*/ 3467355 w 4724401"/>
              <a:gd name="connsiteY168" fmla="*/ 3988130 h 6858000"/>
              <a:gd name="connsiteX169" fmla="*/ 3310753 w 4724401"/>
              <a:gd name="connsiteY169" fmla="*/ 3787140 h 6858000"/>
              <a:gd name="connsiteX170" fmla="*/ 3291335 w 4724401"/>
              <a:gd name="connsiteY170" fmla="*/ 3767420 h 6858000"/>
              <a:gd name="connsiteX171" fmla="*/ 1635889 w 4724401"/>
              <a:gd name="connsiteY171" fmla="*/ 3709494 h 6858000"/>
              <a:gd name="connsiteX172" fmla="*/ 1634800 w 4724401"/>
              <a:gd name="connsiteY172" fmla="*/ 3731111 h 6858000"/>
              <a:gd name="connsiteX173" fmla="*/ 1635889 w 4724401"/>
              <a:gd name="connsiteY173" fmla="*/ 3709494 h 6858000"/>
              <a:gd name="connsiteX174" fmla="*/ 1510397 w 4724401"/>
              <a:gd name="connsiteY174" fmla="*/ 3684705 h 6858000"/>
              <a:gd name="connsiteX175" fmla="*/ 1146550 w 4724401"/>
              <a:gd name="connsiteY175" fmla="*/ 3802012 h 6858000"/>
              <a:gd name="connsiteX176" fmla="*/ 698834 w 4724401"/>
              <a:gd name="connsiteY176" fmla="*/ 3952272 h 6858000"/>
              <a:gd name="connsiteX177" fmla="*/ 34256 w 4724401"/>
              <a:gd name="connsiteY177" fmla="*/ 4347603 h 6858000"/>
              <a:gd name="connsiteX178" fmla="*/ 527241 w 4724401"/>
              <a:gd name="connsiteY178" fmla="*/ 4065078 h 6858000"/>
              <a:gd name="connsiteX179" fmla="*/ 1510397 w 4724401"/>
              <a:gd name="connsiteY179" fmla="*/ 3684705 h 6858000"/>
              <a:gd name="connsiteX180" fmla="*/ 1313114 w 4724401"/>
              <a:gd name="connsiteY180" fmla="*/ 3655216 h 6858000"/>
              <a:gd name="connsiteX181" fmla="*/ 1109304 w 4724401"/>
              <a:gd name="connsiteY181" fmla="*/ 3669030 h 6858000"/>
              <a:gd name="connsiteX182" fmla="*/ 8129 w 4724401"/>
              <a:gd name="connsiteY182" fmla="*/ 4330519 h 6858000"/>
              <a:gd name="connsiteX183" fmla="*/ 687572 w 4724401"/>
              <a:gd name="connsiteY183" fmla="*/ 3925629 h 6858000"/>
              <a:gd name="connsiteX184" fmla="*/ 1138365 w 4724401"/>
              <a:gd name="connsiteY184" fmla="*/ 3774515 h 6858000"/>
              <a:gd name="connsiteX185" fmla="*/ 1505579 w 4724401"/>
              <a:gd name="connsiteY185" fmla="*/ 3655526 h 6858000"/>
              <a:gd name="connsiteX186" fmla="*/ 1313114 w 4724401"/>
              <a:gd name="connsiteY186" fmla="*/ 3655216 h 6858000"/>
              <a:gd name="connsiteX187" fmla="*/ 3655073 w 4724401"/>
              <a:gd name="connsiteY187" fmla="*/ 3650884 h 6858000"/>
              <a:gd name="connsiteX188" fmla="*/ 3989938 w 4724401"/>
              <a:gd name="connsiteY188" fmla="*/ 3991685 h 6858000"/>
              <a:gd name="connsiteX189" fmla="*/ 4393907 w 4724401"/>
              <a:gd name="connsiteY189" fmla="*/ 4261258 h 6858000"/>
              <a:gd name="connsiteX190" fmla="*/ 4648051 w 4724401"/>
              <a:gd name="connsiteY190" fmla="*/ 4374051 h 6858000"/>
              <a:gd name="connsiteX191" fmla="*/ 4383389 w 4724401"/>
              <a:gd name="connsiteY191" fmla="*/ 4184369 h 6858000"/>
              <a:gd name="connsiteX192" fmla="*/ 4165508 w 4724401"/>
              <a:gd name="connsiteY192" fmla="*/ 4035196 h 6858000"/>
              <a:gd name="connsiteX193" fmla="*/ 4068162 w 4724401"/>
              <a:gd name="connsiteY193" fmla="*/ 3953394 h 6858000"/>
              <a:gd name="connsiteX194" fmla="*/ 3981416 w 4724401"/>
              <a:gd name="connsiteY194" fmla="*/ 3880482 h 6858000"/>
              <a:gd name="connsiteX195" fmla="*/ 3800147 w 4724401"/>
              <a:gd name="connsiteY195" fmla="*/ 3749872 h 6858000"/>
              <a:gd name="connsiteX196" fmla="*/ 3670252 w 4724401"/>
              <a:gd name="connsiteY196" fmla="*/ 3622798 h 6858000"/>
              <a:gd name="connsiteX197" fmla="*/ 3817258 w 4724401"/>
              <a:gd name="connsiteY197" fmla="*/ 3723577 h 6858000"/>
              <a:gd name="connsiteX198" fmla="*/ 4000461 w 4724401"/>
              <a:gd name="connsiteY198" fmla="*/ 3855966 h 6858000"/>
              <a:gd name="connsiteX199" fmla="*/ 4088180 w 4724401"/>
              <a:gd name="connsiteY199" fmla="*/ 3929774 h 6858000"/>
              <a:gd name="connsiteX200" fmla="*/ 4184555 w 4724401"/>
              <a:gd name="connsiteY200" fmla="*/ 4010683 h 6858000"/>
              <a:gd name="connsiteX201" fmla="*/ 4399563 w 4724401"/>
              <a:gd name="connsiteY201" fmla="*/ 4158106 h 6858000"/>
              <a:gd name="connsiteX202" fmla="*/ 4684469 w 4724401"/>
              <a:gd name="connsiteY202" fmla="*/ 4364680 h 6858000"/>
              <a:gd name="connsiteX203" fmla="*/ 4690271 w 4724401"/>
              <a:gd name="connsiteY203" fmla="*/ 4370034 h 6858000"/>
              <a:gd name="connsiteX204" fmla="*/ 4136093 w 4724401"/>
              <a:gd name="connsiteY204" fmla="*/ 3858466 h 6858000"/>
              <a:gd name="connsiteX205" fmla="*/ 3670252 w 4724401"/>
              <a:gd name="connsiteY205" fmla="*/ 3622798 h 6858000"/>
              <a:gd name="connsiteX206" fmla="*/ 3174829 w 4724401"/>
              <a:gd name="connsiteY206" fmla="*/ 3620110 h 6858000"/>
              <a:gd name="connsiteX207" fmla="*/ 3189263 w 4724401"/>
              <a:gd name="connsiteY207" fmla="*/ 3625726 h 6858000"/>
              <a:gd name="connsiteX208" fmla="*/ 3560912 w 4724401"/>
              <a:gd name="connsiteY208" fmla="*/ 4079863 h 6858000"/>
              <a:gd name="connsiteX209" fmla="*/ 3626636 w 4724401"/>
              <a:gd name="connsiteY209" fmla="*/ 4512230 h 6858000"/>
              <a:gd name="connsiteX210" fmla="*/ 3653088 w 4724401"/>
              <a:gd name="connsiteY210" fmla="*/ 4521417 h 6858000"/>
              <a:gd name="connsiteX211" fmla="*/ 3988128 w 4724401"/>
              <a:gd name="connsiteY211" fmla="*/ 4817267 h 6858000"/>
              <a:gd name="connsiteX212" fmla="*/ 4618309 w 4724401"/>
              <a:gd name="connsiteY212" fmla="*/ 4699202 h 6858000"/>
              <a:gd name="connsiteX213" fmla="*/ 4724401 w 4724401"/>
              <a:gd name="connsiteY213" fmla="*/ 4687606 h 6858000"/>
              <a:gd name="connsiteX214" fmla="*/ 4724401 w 4724401"/>
              <a:gd name="connsiteY214" fmla="*/ 4773345 h 6858000"/>
              <a:gd name="connsiteX215" fmla="*/ 4671155 w 4724401"/>
              <a:gd name="connsiteY215" fmla="*/ 4778608 h 6858000"/>
              <a:gd name="connsiteX216" fmla="*/ 4086300 w 4724401"/>
              <a:gd name="connsiteY216" fmla="*/ 4884599 h 6858000"/>
              <a:gd name="connsiteX217" fmla="*/ 4085485 w 4724401"/>
              <a:gd name="connsiteY217" fmla="*/ 4899070 h 6858000"/>
              <a:gd name="connsiteX218" fmla="*/ 3871915 w 4724401"/>
              <a:gd name="connsiteY218" fmla="*/ 5253645 h 6858000"/>
              <a:gd name="connsiteX219" fmla="*/ 3799374 w 4724401"/>
              <a:gd name="connsiteY219" fmla="*/ 5466127 h 6858000"/>
              <a:gd name="connsiteX220" fmla="*/ 3498850 w 4724401"/>
              <a:gd name="connsiteY220" fmla="*/ 6661888 h 6858000"/>
              <a:gd name="connsiteX221" fmla="*/ 3399216 w 4724401"/>
              <a:gd name="connsiteY221" fmla="*/ 6858000 h 6858000"/>
              <a:gd name="connsiteX222" fmla="*/ 3303688 w 4724401"/>
              <a:gd name="connsiteY222" fmla="*/ 6858000 h 6858000"/>
              <a:gd name="connsiteX223" fmla="*/ 3391774 w 4724401"/>
              <a:gd name="connsiteY223" fmla="*/ 6697181 h 6858000"/>
              <a:gd name="connsiteX224" fmla="*/ 3735540 w 4724401"/>
              <a:gd name="connsiteY224" fmla="*/ 5546923 h 6858000"/>
              <a:gd name="connsiteX225" fmla="*/ 3729438 w 4724401"/>
              <a:gd name="connsiteY225" fmla="*/ 5569058 h 6858000"/>
              <a:gd name="connsiteX226" fmla="*/ 3707782 w 4724401"/>
              <a:gd name="connsiteY226" fmla="*/ 5644908 h 6858000"/>
              <a:gd name="connsiteX227" fmla="*/ 3583827 w 4724401"/>
              <a:gd name="connsiteY227" fmla="*/ 6039215 h 6858000"/>
              <a:gd name="connsiteX228" fmla="*/ 3547861 w 4724401"/>
              <a:gd name="connsiteY228" fmla="*/ 6129609 h 6858000"/>
              <a:gd name="connsiteX229" fmla="*/ 3490905 w 4724401"/>
              <a:gd name="connsiteY229" fmla="*/ 6277660 h 6858000"/>
              <a:gd name="connsiteX230" fmla="*/ 3455859 w 4724401"/>
              <a:gd name="connsiteY230" fmla="*/ 6391301 h 6858000"/>
              <a:gd name="connsiteX231" fmla="*/ 3429112 w 4724401"/>
              <a:gd name="connsiteY231" fmla="*/ 6479469 h 6858000"/>
              <a:gd name="connsiteX232" fmla="*/ 3304862 w 4724401"/>
              <a:gd name="connsiteY232" fmla="*/ 6796476 h 6858000"/>
              <a:gd name="connsiteX233" fmla="*/ 3276071 w 4724401"/>
              <a:gd name="connsiteY233" fmla="*/ 6858000 h 6858000"/>
              <a:gd name="connsiteX234" fmla="*/ 3240805 w 4724401"/>
              <a:gd name="connsiteY234" fmla="*/ 6858000 h 6858000"/>
              <a:gd name="connsiteX235" fmla="*/ 3275917 w 4724401"/>
              <a:gd name="connsiteY235" fmla="*/ 6783192 h 6858000"/>
              <a:gd name="connsiteX236" fmla="*/ 3399358 w 4724401"/>
              <a:gd name="connsiteY236" fmla="*/ 6469011 h 6858000"/>
              <a:gd name="connsiteX237" fmla="*/ 3425650 w 4724401"/>
              <a:gd name="connsiteY237" fmla="*/ 6381333 h 6858000"/>
              <a:gd name="connsiteX238" fmla="*/ 3460661 w 4724401"/>
              <a:gd name="connsiteY238" fmla="*/ 6266763 h 6858000"/>
              <a:gd name="connsiteX239" fmla="*/ 3518021 w 4724401"/>
              <a:gd name="connsiteY239" fmla="*/ 6117298 h 6858000"/>
              <a:gd name="connsiteX240" fmla="*/ 3554035 w 4724401"/>
              <a:gd name="connsiteY240" fmla="*/ 6027832 h 6858000"/>
              <a:gd name="connsiteX241" fmla="*/ 3677174 w 4724401"/>
              <a:gd name="connsiteY241" fmla="*/ 5636351 h 6858000"/>
              <a:gd name="connsiteX242" fmla="*/ 3698819 w 4724401"/>
              <a:gd name="connsiteY242" fmla="*/ 5560503 h 6858000"/>
              <a:gd name="connsiteX243" fmla="*/ 3702094 w 4724401"/>
              <a:gd name="connsiteY243" fmla="*/ 5549194 h 6858000"/>
              <a:gd name="connsiteX244" fmla="*/ 3398355 w 4724401"/>
              <a:gd name="connsiteY244" fmla="*/ 6094603 h 6858000"/>
              <a:gd name="connsiteX245" fmla="*/ 3193941 w 4724401"/>
              <a:gd name="connsiteY245" fmla="*/ 6798775 h 6858000"/>
              <a:gd name="connsiteX246" fmla="*/ 3184140 w 4724401"/>
              <a:gd name="connsiteY246" fmla="*/ 6858000 h 6858000"/>
              <a:gd name="connsiteX247" fmla="*/ 3099978 w 4724401"/>
              <a:gd name="connsiteY247" fmla="*/ 6858000 h 6858000"/>
              <a:gd name="connsiteX248" fmla="*/ 3101556 w 4724401"/>
              <a:gd name="connsiteY248" fmla="*/ 6843337 h 6858000"/>
              <a:gd name="connsiteX249" fmla="*/ 3370162 w 4724401"/>
              <a:gd name="connsiteY249" fmla="*/ 5785550 h 6858000"/>
              <a:gd name="connsiteX250" fmla="*/ 3746477 w 4724401"/>
              <a:gd name="connsiteY250" fmla="*/ 5377889 h 6858000"/>
              <a:gd name="connsiteX251" fmla="*/ 3863399 w 4724401"/>
              <a:gd name="connsiteY251" fmla="*/ 5087257 h 6858000"/>
              <a:gd name="connsiteX252" fmla="*/ 3968712 w 4724401"/>
              <a:gd name="connsiteY252" fmla="*/ 4913989 h 6858000"/>
              <a:gd name="connsiteX253" fmla="*/ 2792390 w 4724401"/>
              <a:gd name="connsiteY253" fmla="*/ 5382974 h 6858000"/>
              <a:gd name="connsiteX254" fmla="*/ 2714982 w 4724401"/>
              <a:gd name="connsiteY254" fmla="*/ 5427051 h 6858000"/>
              <a:gd name="connsiteX255" fmla="*/ 2813361 w 4724401"/>
              <a:gd name="connsiteY255" fmla="*/ 6023912 h 6858000"/>
              <a:gd name="connsiteX256" fmla="*/ 2688430 w 4724401"/>
              <a:gd name="connsiteY256" fmla="*/ 6801564 h 6858000"/>
              <a:gd name="connsiteX257" fmla="*/ 2629626 w 4724401"/>
              <a:gd name="connsiteY257" fmla="*/ 6763394 h 6858000"/>
              <a:gd name="connsiteX258" fmla="*/ 2565328 w 4724401"/>
              <a:gd name="connsiteY258" fmla="*/ 5516399 h 6858000"/>
              <a:gd name="connsiteX259" fmla="*/ 1922999 w 4724401"/>
              <a:gd name="connsiteY259" fmla="*/ 5980343 h 6858000"/>
              <a:gd name="connsiteX260" fmla="*/ 1950261 w 4724401"/>
              <a:gd name="connsiteY260" fmla="*/ 6405858 h 6858000"/>
              <a:gd name="connsiteX261" fmla="*/ 2365554 w 4724401"/>
              <a:gd name="connsiteY261" fmla="*/ 6759107 h 6858000"/>
              <a:gd name="connsiteX262" fmla="*/ 2424142 w 4724401"/>
              <a:gd name="connsiteY262" fmla="*/ 6858000 h 6858000"/>
              <a:gd name="connsiteX263" fmla="*/ 2395994 w 4724401"/>
              <a:gd name="connsiteY263" fmla="*/ 6858000 h 6858000"/>
              <a:gd name="connsiteX264" fmla="*/ 2392863 w 4724401"/>
              <a:gd name="connsiteY264" fmla="*/ 6852964 h 6858000"/>
              <a:gd name="connsiteX265" fmla="*/ 2017589 w 4724401"/>
              <a:gd name="connsiteY265" fmla="*/ 6493982 h 6858000"/>
              <a:gd name="connsiteX266" fmla="*/ 2147336 w 4724401"/>
              <a:gd name="connsiteY266" fmla="*/ 6594052 h 6858000"/>
              <a:gd name="connsiteX267" fmla="*/ 2207047 w 4724401"/>
              <a:gd name="connsiteY267" fmla="*/ 6654540 h 6858000"/>
              <a:gd name="connsiteX268" fmla="*/ 2299106 w 4724401"/>
              <a:gd name="connsiteY268" fmla="*/ 6778931 h 6858000"/>
              <a:gd name="connsiteX269" fmla="*/ 2314430 w 4724401"/>
              <a:gd name="connsiteY269" fmla="*/ 6801144 h 6858000"/>
              <a:gd name="connsiteX270" fmla="*/ 2352406 w 4724401"/>
              <a:gd name="connsiteY270" fmla="*/ 6858000 h 6858000"/>
              <a:gd name="connsiteX271" fmla="*/ 2314492 w 4724401"/>
              <a:gd name="connsiteY271" fmla="*/ 6858000 h 6858000"/>
              <a:gd name="connsiteX272" fmla="*/ 2288095 w 4724401"/>
              <a:gd name="connsiteY272" fmla="*/ 6818030 h 6858000"/>
              <a:gd name="connsiteX273" fmla="*/ 2272768 w 4724401"/>
              <a:gd name="connsiteY273" fmla="*/ 6795822 h 6858000"/>
              <a:gd name="connsiteX274" fmla="*/ 2182715 w 4724401"/>
              <a:gd name="connsiteY274" fmla="*/ 6675071 h 6858000"/>
              <a:gd name="connsiteX275" fmla="*/ 2032061 w 4724401"/>
              <a:gd name="connsiteY275" fmla="*/ 6541380 h 6858000"/>
              <a:gd name="connsiteX276" fmla="*/ 2257220 w 4724401"/>
              <a:gd name="connsiteY276" fmla="*/ 6826257 h 6858000"/>
              <a:gd name="connsiteX277" fmla="*/ 2281324 w 4724401"/>
              <a:gd name="connsiteY277" fmla="*/ 6858000 h 6858000"/>
              <a:gd name="connsiteX278" fmla="*/ 2242860 w 4724401"/>
              <a:gd name="connsiteY278" fmla="*/ 6858000 h 6858000"/>
              <a:gd name="connsiteX279" fmla="*/ 2232818 w 4724401"/>
              <a:gd name="connsiteY279" fmla="*/ 6844926 h 6858000"/>
              <a:gd name="connsiteX280" fmla="*/ 1990172 w 4724401"/>
              <a:gd name="connsiteY280" fmla="*/ 6542121 h 6858000"/>
              <a:gd name="connsiteX281" fmla="*/ 2124090 w 4724401"/>
              <a:gd name="connsiteY281" fmla="*/ 6761017 h 6858000"/>
              <a:gd name="connsiteX282" fmla="*/ 2200380 w 4724401"/>
              <a:gd name="connsiteY282" fmla="*/ 6858000 h 6858000"/>
              <a:gd name="connsiteX283" fmla="*/ 2147507 w 4724401"/>
              <a:gd name="connsiteY283" fmla="*/ 6858000 h 6858000"/>
              <a:gd name="connsiteX284" fmla="*/ 2070668 w 4724401"/>
              <a:gd name="connsiteY284" fmla="*/ 6761520 h 6858000"/>
              <a:gd name="connsiteX285" fmla="*/ 1975142 w 4724401"/>
              <a:gd name="connsiteY285" fmla="*/ 6585570 h 6858000"/>
              <a:gd name="connsiteX286" fmla="*/ 2050035 w 4724401"/>
              <a:gd name="connsiteY286" fmla="*/ 6813345 h 6858000"/>
              <a:gd name="connsiteX287" fmla="*/ 2063025 w 4724401"/>
              <a:gd name="connsiteY287" fmla="*/ 6858000 h 6858000"/>
              <a:gd name="connsiteX288" fmla="*/ 2021675 w 4724401"/>
              <a:gd name="connsiteY288" fmla="*/ 6858000 h 6858000"/>
              <a:gd name="connsiteX289" fmla="*/ 2019308 w 4724401"/>
              <a:gd name="connsiteY289" fmla="*/ 6847118 h 6858000"/>
              <a:gd name="connsiteX290" fmla="*/ 1938835 w 4724401"/>
              <a:gd name="connsiteY290" fmla="*/ 6551160 h 6858000"/>
              <a:gd name="connsiteX291" fmla="*/ 1953230 w 4724401"/>
              <a:gd name="connsiteY291" fmla="*/ 6759699 h 6858000"/>
              <a:gd name="connsiteX292" fmla="*/ 1956763 w 4724401"/>
              <a:gd name="connsiteY292" fmla="*/ 6778191 h 6858000"/>
              <a:gd name="connsiteX293" fmla="*/ 1967925 w 4724401"/>
              <a:gd name="connsiteY293" fmla="*/ 6858000 h 6858000"/>
              <a:gd name="connsiteX294" fmla="*/ 1936622 w 4724401"/>
              <a:gd name="connsiteY294" fmla="*/ 6858000 h 6858000"/>
              <a:gd name="connsiteX295" fmla="*/ 1926261 w 4724401"/>
              <a:gd name="connsiteY295" fmla="*/ 6784064 h 6858000"/>
              <a:gd name="connsiteX296" fmla="*/ 1922724 w 4724401"/>
              <a:gd name="connsiteY296" fmla="*/ 6765577 h 6858000"/>
              <a:gd name="connsiteX297" fmla="*/ 1904650 w 4724401"/>
              <a:gd name="connsiteY297" fmla="*/ 6639616 h 6858000"/>
              <a:gd name="connsiteX298" fmla="*/ 1885273 w 4724401"/>
              <a:gd name="connsiteY298" fmla="*/ 6858000 h 6858000"/>
              <a:gd name="connsiteX299" fmla="*/ 1854363 w 4724401"/>
              <a:gd name="connsiteY299" fmla="*/ 6858000 h 6858000"/>
              <a:gd name="connsiteX300" fmla="*/ 1880391 w 4724401"/>
              <a:gd name="connsiteY300" fmla="*/ 6603796 h 6858000"/>
              <a:gd name="connsiteX301" fmla="*/ 1818273 w 4724401"/>
              <a:gd name="connsiteY301" fmla="*/ 6715729 h 6858000"/>
              <a:gd name="connsiteX302" fmla="*/ 1794691 w 4724401"/>
              <a:gd name="connsiteY302" fmla="*/ 6843239 h 6858000"/>
              <a:gd name="connsiteX303" fmla="*/ 1794914 w 4724401"/>
              <a:gd name="connsiteY303" fmla="*/ 6858000 h 6858000"/>
              <a:gd name="connsiteX304" fmla="*/ 1746128 w 4724401"/>
              <a:gd name="connsiteY304" fmla="*/ 6858000 h 6858000"/>
              <a:gd name="connsiteX305" fmla="*/ 1753934 w 4724401"/>
              <a:gd name="connsiteY305" fmla="*/ 6724796 h 6858000"/>
              <a:gd name="connsiteX306" fmla="*/ 1792053 w 4724401"/>
              <a:gd name="connsiteY306" fmla="*/ 6572396 h 6858000"/>
              <a:gd name="connsiteX307" fmla="*/ 1862248 w 4724401"/>
              <a:gd name="connsiteY307" fmla="*/ 6266397 h 6858000"/>
              <a:gd name="connsiteX308" fmla="*/ 1862250 w 4724401"/>
              <a:gd name="connsiteY308" fmla="*/ 6033531 h 6858000"/>
              <a:gd name="connsiteX309" fmla="*/ 1211999 w 4724401"/>
              <a:gd name="connsiteY309" fmla="*/ 6683610 h 6858000"/>
              <a:gd name="connsiteX310" fmla="*/ 1213266 w 4724401"/>
              <a:gd name="connsiteY310" fmla="*/ 6691947 h 6858000"/>
              <a:gd name="connsiteX311" fmla="*/ 1203370 w 4724401"/>
              <a:gd name="connsiteY311" fmla="*/ 6850676 h 6858000"/>
              <a:gd name="connsiteX312" fmla="*/ 1203671 w 4724401"/>
              <a:gd name="connsiteY312" fmla="*/ 6858000 h 6858000"/>
              <a:gd name="connsiteX313" fmla="*/ 1143180 w 4724401"/>
              <a:gd name="connsiteY313" fmla="*/ 6858000 h 6858000"/>
              <a:gd name="connsiteX314" fmla="*/ 1142176 w 4724401"/>
              <a:gd name="connsiteY314" fmla="*/ 6766045 h 6858000"/>
              <a:gd name="connsiteX315" fmla="*/ 1067484 w 4724401"/>
              <a:gd name="connsiteY315" fmla="*/ 6858000 h 6858000"/>
              <a:gd name="connsiteX316" fmla="*/ 953928 w 4724401"/>
              <a:gd name="connsiteY316" fmla="*/ 6858000 h 6858000"/>
              <a:gd name="connsiteX317" fmla="*/ 959715 w 4724401"/>
              <a:gd name="connsiteY317" fmla="*/ 6850185 h 6858000"/>
              <a:gd name="connsiteX318" fmla="*/ 1483788 w 4724401"/>
              <a:gd name="connsiteY318" fmla="*/ 6259174 h 6858000"/>
              <a:gd name="connsiteX319" fmla="*/ 1100671 w 4724401"/>
              <a:gd name="connsiteY319" fmla="*/ 6252137 h 6858000"/>
              <a:gd name="connsiteX320" fmla="*/ 1090144 w 4724401"/>
              <a:gd name="connsiteY320" fmla="*/ 6256748 h 6858000"/>
              <a:gd name="connsiteX321" fmla="*/ 1095872 w 4724401"/>
              <a:gd name="connsiteY321" fmla="*/ 6271892 h 6858000"/>
              <a:gd name="connsiteX322" fmla="*/ 262785 w 4724401"/>
              <a:gd name="connsiteY322" fmla="*/ 6845450 h 6858000"/>
              <a:gd name="connsiteX323" fmla="*/ 209968 w 4724401"/>
              <a:gd name="connsiteY323" fmla="*/ 6770713 h 6858000"/>
              <a:gd name="connsiteX324" fmla="*/ 873460 w 4724401"/>
              <a:gd name="connsiteY324" fmla="*/ 6253768 h 6858000"/>
              <a:gd name="connsiteX325" fmla="*/ 192686 w 4724401"/>
              <a:gd name="connsiteY325" fmla="*/ 5849257 h 6858000"/>
              <a:gd name="connsiteX326" fmla="*/ 4696 w 4724401"/>
              <a:gd name="connsiteY326" fmla="*/ 5697668 h 6858000"/>
              <a:gd name="connsiteX327" fmla="*/ 0 w 4724401"/>
              <a:gd name="connsiteY327" fmla="*/ 5689984 h 6858000"/>
              <a:gd name="connsiteX328" fmla="*/ 0 w 4724401"/>
              <a:gd name="connsiteY328" fmla="*/ 5513472 h 6858000"/>
              <a:gd name="connsiteX329" fmla="*/ 174101 w 4724401"/>
              <a:gd name="connsiteY329" fmla="*/ 5620277 h 6858000"/>
              <a:gd name="connsiteX330" fmla="*/ 891800 w 4724401"/>
              <a:gd name="connsiteY330" fmla="*/ 6036935 h 6858000"/>
              <a:gd name="connsiteX331" fmla="*/ 1072219 w 4724401"/>
              <a:gd name="connsiteY331" fmla="*/ 6169443 h 6858000"/>
              <a:gd name="connsiteX332" fmla="*/ 1074117 w 4724401"/>
              <a:gd name="connsiteY332" fmla="*/ 6170301 h 6858000"/>
              <a:gd name="connsiteX333" fmla="*/ 1083114 w 4724401"/>
              <a:gd name="connsiteY333" fmla="*/ 6174131 h 6858000"/>
              <a:gd name="connsiteX334" fmla="*/ 1543010 w 4724401"/>
              <a:gd name="connsiteY334" fmla="*/ 6191140 h 6858000"/>
              <a:gd name="connsiteX335" fmla="*/ 1551080 w 4724401"/>
              <a:gd name="connsiteY335" fmla="*/ 6195006 h 6858000"/>
              <a:gd name="connsiteX336" fmla="*/ 2345443 w 4724401"/>
              <a:gd name="connsiteY336" fmla="*/ 5549882 h 6858000"/>
              <a:gd name="connsiteX337" fmla="*/ 1721499 w 4724401"/>
              <a:gd name="connsiteY337" fmla="*/ 5599969 h 6858000"/>
              <a:gd name="connsiteX338" fmla="*/ 767716 w 4724401"/>
              <a:gd name="connsiteY338" fmla="*/ 5472768 h 6858000"/>
              <a:gd name="connsiteX339" fmla="*/ 722147 w 4724401"/>
              <a:gd name="connsiteY339" fmla="*/ 5393091 h 6858000"/>
              <a:gd name="connsiteX340" fmla="*/ 1485552 w 4724401"/>
              <a:gd name="connsiteY340" fmla="*/ 5313202 h 6858000"/>
              <a:gd name="connsiteX341" fmla="*/ 2143004 w 4724401"/>
              <a:gd name="connsiteY341" fmla="*/ 5402420 h 6858000"/>
              <a:gd name="connsiteX342" fmla="*/ 1933391 w 4724401"/>
              <a:gd name="connsiteY342" fmla="*/ 5156971 h 6858000"/>
              <a:gd name="connsiteX343" fmla="*/ 1827118 w 4724401"/>
              <a:gd name="connsiteY343" fmla="*/ 4968410 h 6858000"/>
              <a:gd name="connsiteX344" fmla="*/ 1837349 w 4724401"/>
              <a:gd name="connsiteY344" fmla="*/ 4956357 h 6858000"/>
              <a:gd name="connsiteX345" fmla="*/ 2162835 w 4724401"/>
              <a:gd name="connsiteY345" fmla="*/ 5187853 h 6858000"/>
              <a:gd name="connsiteX346" fmla="*/ 2257167 w 4724401"/>
              <a:gd name="connsiteY346" fmla="*/ 5462123 h 6858000"/>
              <a:gd name="connsiteX347" fmla="*/ 2261598 w 4724401"/>
              <a:gd name="connsiteY347" fmla="*/ 5467998 h 6858000"/>
              <a:gd name="connsiteX348" fmla="*/ 2437177 w 4724401"/>
              <a:gd name="connsiteY348" fmla="*/ 5479608 h 6858000"/>
              <a:gd name="connsiteX349" fmla="*/ 2445247 w 4724401"/>
              <a:gd name="connsiteY349" fmla="*/ 5483476 h 6858000"/>
              <a:gd name="connsiteX350" fmla="*/ 2743626 w 4724401"/>
              <a:gd name="connsiteY350" fmla="*/ 5304819 h 6858000"/>
              <a:gd name="connsiteX351" fmla="*/ 3048102 w 4724401"/>
              <a:gd name="connsiteY351" fmla="*/ 5150595 h 6858000"/>
              <a:gd name="connsiteX352" fmla="*/ 1799414 w 4724401"/>
              <a:gd name="connsiteY352" fmla="*/ 4694732 h 6858000"/>
              <a:gd name="connsiteX353" fmla="*/ 1771735 w 4724401"/>
              <a:gd name="connsiteY353" fmla="*/ 4619929 h 6858000"/>
              <a:gd name="connsiteX354" fmla="*/ 3104273 w 4724401"/>
              <a:gd name="connsiteY354" fmla="*/ 5076159 h 6858000"/>
              <a:gd name="connsiteX355" fmla="*/ 3113245 w 4724401"/>
              <a:gd name="connsiteY355" fmla="*/ 5090705 h 6858000"/>
              <a:gd name="connsiteX356" fmla="*/ 3126294 w 4724401"/>
              <a:gd name="connsiteY356" fmla="*/ 5114400 h 6858000"/>
              <a:gd name="connsiteX357" fmla="*/ 3937433 w 4724401"/>
              <a:gd name="connsiteY357" fmla="*/ 4830473 h 6858000"/>
              <a:gd name="connsiteX358" fmla="*/ 3590475 w 4724401"/>
              <a:gd name="connsiteY358" fmla="*/ 4597974 h 6858000"/>
              <a:gd name="connsiteX359" fmla="*/ 3100264 w 4724401"/>
              <a:gd name="connsiteY359" fmla="*/ 4579845 h 6858000"/>
              <a:gd name="connsiteX360" fmla="*/ 2183576 w 4724401"/>
              <a:gd name="connsiteY360" fmla="*/ 4227150 h 6858000"/>
              <a:gd name="connsiteX361" fmla="*/ 2151029 w 4724401"/>
              <a:gd name="connsiteY361" fmla="*/ 4146947 h 6858000"/>
              <a:gd name="connsiteX362" fmla="*/ 3563434 w 4724401"/>
              <a:gd name="connsiteY362" fmla="*/ 4469115 h 6858000"/>
              <a:gd name="connsiteX363" fmla="*/ 3177952 w 4724401"/>
              <a:gd name="connsiteY363" fmla="*/ 3657386 h 6858000"/>
              <a:gd name="connsiteX364" fmla="*/ 3174829 w 4724401"/>
              <a:gd name="connsiteY364" fmla="*/ 3620110 h 6858000"/>
              <a:gd name="connsiteX365" fmla="*/ 3429186 w 4724401"/>
              <a:gd name="connsiteY365" fmla="*/ 3458784 h 6858000"/>
              <a:gd name="connsiteX366" fmla="*/ 3446761 w 4724401"/>
              <a:gd name="connsiteY366" fmla="*/ 3461278 h 6858000"/>
              <a:gd name="connsiteX367" fmla="*/ 4419733 w 4724401"/>
              <a:gd name="connsiteY367" fmla="*/ 3963555 h 6858000"/>
              <a:gd name="connsiteX368" fmla="*/ 4659448 w 4724401"/>
              <a:gd name="connsiteY368" fmla="*/ 4172746 h 6858000"/>
              <a:gd name="connsiteX369" fmla="*/ 4724401 w 4724401"/>
              <a:gd name="connsiteY369" fmla="*/ 4275524 h 6858000"/>
              <a:gd name="connsiteX370" fmla="*/ 4724401 w 4724401"/>
              <a:gd name="connsiteY370" fmla="*/ 4519331 h 6858000"/>
              <a:gd name="connsiteX371" fmla="*/ 4695727 w 4724401"/>
              <a:gd name="connsiteY371" fmla="*/ 4489837 h 6858000"/>
              <a:gd name="connsiteX372" fmla="*/ 4036318 w 4724401"/>
              <a:gd name="connsiteY372" fmla="*/ 4147013 h 6858000"/>
              <a:gd name="connsiteX373" fmla="*/ 3432098 w 4724401"/>
              <a:gd name="connsiteY373" fmla="*/ 3537312 h 6858000"/>
              <a:gd name="connsiteX374" fmla="*/ 3429186 w 4724401"/>
              <a:gd name="connsiteY374" fmla="*/ 3458784 h 6858000"/>
              <a:gd name="connsiteX375" fmla="*/ 4287835 w 4724401"/>
              <a:gd name="connsiteY375" fmla="*/ 3252276 h 6858000"/>
              <a:gd name="connsiteX376" fmla="*/ 4305321 w 4724401"/>
              <a:gd name="connsiteY376" fmla="*/ 3256953 h 6858000"/>
              <a:gd name="connsiteX377" fmla="*/ 4633631 w 4724401"/>
              <a:gd name="connsiteY377" fmla="*/ 3503706 h 6858000"/>
              <a:gd name="connsiteX378" fmla="*/ 4724401 w 4724401"/>
              <a:gd name="connsiteY378" fmla="*/ 3579225 h 6858000"/>
              <a:gd name="connsiteX379" fmla="*/ 4724401 w 4724401"/>
              <a:gd name="connsiteY379" fmla="*/ 3637622 h 6858000"/>
              <a:gd name="connsiteX380" fmla="*/ 4594837 w 4724401"/>
              <a:gd name="connsiteY380" fmla="*/ 3532274 h 6858000"/>
              <a:gd name="connsiteX381" fmla="*/ 4441737 w 4724401"/>
              <a:gd name="connsiteY381" fmla="*/ 3399734 h 6858000"/>
              <a:gd name="connsiteX382" fmla="*/ 4431236 w 4724401"/>
              <a:gd name="connsiteY382" fmla="*/ 3400954 h 6858000"/>
              <a:gd name="connsiteX383" fmla="*/ 4557150 w 4724401"/>
              <a:gd name="connsiteY383" fmla="*/ 3510023 h 6858000"/>
              <a:gd name="connsiteX384" fmla="*/ 4709959 w 4724401"/>
              <a:gd name="connsiteY384" fmla="*/ 3658245 h 6858000"/>
              <a:gd name="connsiteX385" fmla="*/ 4724401 w 4724401"/>
              <a:gd name="connsiteY385" fmla="*/ 3673072 h 6858000"/>
              <a:gd name="connsiteX386" fmla="*/ 4724401 w 4724401"/>
              <a:gd name="connsiteY386" fmla="*/ 3718516 h 6858000"/>
              <a:gd name="connsiteX387" fmla="*/ 4642986 w 4724401"/>
              <a:gd name="connsiteY387" fmla="*/ 3635718 h 6858000"/>
              <a:gd name="connsiteX388" fmla="*/ 4440129 w 4724401"/>
              <a:gd name="connsiteY388" fmla="*/ 3448571 h 6858000"/>
              <a:gd name="connsiteX389" fmla="*/ 4700658 w 4724401"/>
              <a:gd name="connsiteY389" fmla="*/ 3767518 h 6858000"/>
              <a:gd name="connsiteX390" fmla="*/ 4724401 w 4724401"/>
              <a:gd name="connsiteY390" fmla="*/ 3790032 h 6858000"/>
              <a:gd name="connsiteX391" fmla="*/ 4724401 w 4724401"/>
              <a:gd name="connsiteY391" fmla="*/ 3871856 h 6858000"/>
              <a:gd name="connsiteX392" fmla="*/ 4649232 w 4724401"/>
              <a:gd name="connsiteY392" fmla="*/ 3785028 h 6858000"/>
              <a:gd name="connsiteX393" fmla="*/ 4294126 w 4724401"/>
              <a:gd name="connsiteY393" fmla="*/ 3303048 h 6858000"/>
              <a:gd name="connsiteX394" fmla="*/ 4287835 w 4724401"/>
              <a:gd name="connsiteY394" fmla="*/ 3252276 h 6858000"/>
              <a:gd name="connsiteX395" fmla="*/ 1318687 w 4724401"/>
              <a:gd name="connsiteY395" fmla="*/ 3113840 h 6858000"/>
              <a:gd name="connsiteX396" fmla="*/ 1066793 w 4724401"/>
              <a:gd name="connsiteY396" fmla="*/ 3212171 h 6858000"/>
              <a:gd name="connsiteX397" fmla="*/ 993319 w 4724401"/>
              <a:gd name="connsiteY397" fmla="*/ 3247648 h 6858000"/>
              <a:gd name="connsiteX398" fmla="*/ 853081 w 4724401"/>
              <a:gd name="connsiteY398" fmla="*/ 3312410 h 6858000"/>
              <a:gd name="connsiteX399" fmla="*/ 805957 w 4724401"/>
              <a:gd name="connsiteY399" fmla="*/ 3330443 h 6858000"/>
              <a:gd name="connsiteX400" fmla="*/ 1318687 w 4724401"/>
              <a:gd name="connsiteY400" fmla="*/ 3113840 h 6858000"/>
              <a:gd name="connsiteX401" fmla="*/ 1238695 w 4724401"/>
              <a:gd name="connsiteY401" fmla="*/ 3076820 h 6858000"/>
              <a:gd name="connsiteX402" fmla="*/ 716371 w 4724401"/>
              <a:gd name="connsiteY402" fmla="*/ 3293249 h 6858000"/>
              <a:gd name="connsiteX403" fmla="*/ 579522 w 4724401"/>
              <a:gd name="connsiteY403" fmla="*/ 3371759 h 6858000"/>
              <a:gd name="connsiteX404" fmla="*/ 600288 w 4724401"/>
              <a:gd name="connsiteY404" fmla="*/ 3365555 h 6858000"/>
              <a:gd name="connsiteX405" fmla="*/ 840692 w 4724401"/>
              <a:gd name="connsiteY405" fmla="*/ 3284921 h 6858000"/>
              <a:gd name="connsiteX406" fmla="*/ 979248 w 4724401"/>
              <a:gd name="connsiteY406" fmla="*/ 3221003 h 6858000"/>
              <a:gd name="connsiteX407" fmla="*/ 1053282 w 4724401"/>
              <a:gd name="connsiteY407" fmla="*/ 3185247 h 6858000"/>
              <a:gd name="connsiteX408" fmla="*/ 1320603 w 4724401"/>
              <a:gd name="connsiteY408" fmla="*/ 3081281 h 6858000"/>
              <a:gd name="connsiteX409" fmla="*/ 1238695 w 4724401"/>
              <a:gd name="connsiteY409" fmla="*/ 3076820 h 6858000"/>
              <a:gd name="connsiteX410" fmla="*/ 2399523 w 4724401"/>
              <a:gd name="connsiteY410" fmla="*/ 1428234 h 6858000"/>
              <a:gd name="connsiteX411" fmla="*/ 2224982 w 4724401"/>
              <a:gd name="connsiteY411" fmla="*/ 1826201 h 6858000"/>
              <a:gd name="connsiteX412" fmla="*/ 2096099 w 4724401"/>
              <a:gd name="connsiteY412" fmla="*/ 2345900 h 6858000"/>
              <a:gd name="connsiteX413" fmla="*/ 2283317 w 4724401"/>
              <a:gd name="connsiteY413" fmla="*/ 1796925 h 6858000"/>
              <a:gd name="connsiteX414" fmla="*/ 2448558 w 4724401"/>
              <a:gd name="connsiteY414" fmla="*/ 1373435 h 6858000"/>
              <a:gd name="connsiteX415" fmla="*/ 2312521 w 4724401"/>
              <a:gd name="connsiteY415" fmla="*/ 1806140 h 6858000"/>
              <a:gd name="connsiteX416" fmla="*/ 2127533 w 4724401"/>
              <a:gd name="connsiteY416" fmla="*/ 2348380 h 6858000"/>
              <a:gd name="connsiteX417" fmla="*/ 2358080 w 4724401"/>
              <a:gd name="connsiteY417" fmla="*/ 1866134 h 6858000"/>
              <a:gd name="connsiteX418" fmla="*/ 2407436 w 4724401"/>
              <a:gd name="connsiteY418" fmla="*/ 1651070 h 6858000"/>
              <a:gd name="connsiteX419" fmla="*/ 2448558 w 4724401"/>
              <a:gd name="connsiteY419" fmla="*/ 1373435 h 6858000"/>
              <a:gd name="connsiteX420" fmla="*/ 278707 w 4724401"/>
              <a:gd name="connsiteY420" fmla="*/ 1352270 h 6858000"/>
              <a:gd name="connsiteX421" fmla="*/ 321570 w 4724401"/>
              <a:gd name="connsiteY421" fmla="*/ 1861610 h 6858000"/>
              <a:gd name="connsiteX422" fmla="*/ 294281 w 4724401"/>
              <a:gd name="connsiteY422" fmla="*/ 1440658 h 6858000"/>
              <a:gd name="connsiteX423" fmla="*/ 1423821 w 4724401"/>
              <a:gd name="connsiteY423" fmla="*/ 1351958 h 6858000"/>
              <a:gd name="connsiteX424" fmla="*/ 1638521 w 4724401"/>
              <a:gd name="connsiteY424" fmla="*/ 1908470 h 6858000"/>
              <a:gd name="connsiteX425" fmla="*/ 1754199 w 4724401"/>
              <a:gd name="connsiteY425" fmla="*/ 2149284 h 6858000"/>
              <a:gd name="connsiteX426" fmla="*/ 1908359 w 4724401"/>
              <a:gd name="connsiteY426" fmla="*/ 2364988 h 6858000"/>
              <a:gd name="connsiteX427" fmla="*/ 1647661 w 4724401"/>
              <a:gd name="connsiteY427" fmla="*/ 1825945 h 6858000"/>
              <a:gd name="connsiteX428" fmla="*/ 1423821 w 4724401"/>
              <a:gd name="connsiteY428" fmla="*/ 1351958 h 6858000"/>
              <a:gd name="connsiteX429" fmla="*/ 1431890 w 4724401"/>
              <a:gd name="connsiteY429" fmla="*/ 1306475 h 6858000"/>
              <a:gd name="connsiteX430" fmla="*/ 1507597 w 4724401"/>
              <a:gd name="connsiteY430" fmla="*/ 1446132 h 6858000"/>
              <a:gd name="connsiteX431" fmla="*/ 1674586 w 4724401"/>
              <a:gd name="connsiteY431" fmla="*/ 1813832 h 6858000"/>
              <a:gd name="connsiteX432" fmla="*/ 1815950 w 4724401"/>
              <a:gd name="connsiteY432" fmla="*/ 2128564 h 6858000"/>
              <a:gd name="connsiteX433" fmla="*/ 1984242 w 4724401"/>
              <a:gd name="connsiteY433" fmla="*/ 2430829 h 6858000"/>
              <a:gd name="connsiteX434" fmla="*/ 2014023 w 4724401"/>
              <a:gd name="connsiteY434" fmla="*/ 2450995 h 6858000"/>
              <a:gd name="connsiteX435" fmla="*/ 1747337 w 4724401"/>
              <a:gd name="connsiteY435" fmla="*/ 1855264 h 6858000"/>
              <a:gd name="connsiteX436" fmla="*/ 1533749 w 4724401"/>
              <a:gd name="connsiteY436" fmla="*/ 1478656 h 6858000"/>
              <a:gd name="connsiteX437" fmla="*/ 1431890 w 4724401"/>
              <a:gd name="connsiteY437" fmla="*/ 1306475 h 6858000"/>
              <a:gd name="connsiteX438" fmla="*/ 655236 w 4724401"/>
              <a:gd name="connsiteY438" fmla="*/ 1268632 h 6858000"/>
              <a:gd name="connsiteX439" fmla="*/ 839521 w 4724401"/>
              <a:gd name="connsiteY439" fmla="*/ 1685315 h 6858000"/>
              <a:gd name="connsiteX440" fmla="*/ 1109416 w 4724401"/>
              <a:gd name="connsiteY440" fmla="*/ 2061663 h 6858000"/>
              <a:gd name="connsiteX441" fmla="*/ 1298300 w 4724401"/>
              <a:gd name="connsiteY441" fmla="*/ 2247742 h 6858000"/>
              <a:gd name="connsiteX442" fmla="*/ 1125871 w 4724401"/>
              <a:gd name="connsiteY442" fmla="*/ 1989513 h 6858000"/>
              <a:gd name="connsiteX443" fmla="*/ 981574 w 4724401"/>
              <a:gd name="connsiteY443" fmla="*/ 1783157 h 6858000"/>
              <a:gd name="connsiteX444" fmla="*/ 922198 w 4724401"/>
              <a:gd name="connsiteY444" fmla="*/ 1677437 h 6858000"/>
              <a:gd name="connsiteX445" fmla="*/ 869293 w 4724401"/>
              <a:gd name="connsiteY445" fmla="*/ 1583214 h 6858000"/>
              <a:gd name="connsiteX446" fmla="*/ 751431 w 4724401"/>
              <a:gd name="connsiteY446" fmla="*/ 1405731 h 6858000"/>
              <a:gd name="connsiteX447" fmla="*/ 291466 w 4724401"/>
              <a:gd name="connsiteY447" fmla="*/ 1250369 h 6858000"/>
              <a:gd name="connsiteX448" fmla="*/ 323180 w 4724401"/>
              <a:gd name="connsiteY448" fmla="*/ 1435283 h 6858000"/>
              <a:gd name="connsiteX449" fmla="*/ 349381 w 4724401"/>
              <a:gd name="connsiteY449" fmla="*/ 1875041 h 6858000"/>
              <a:gd name="connsiteX450" fmla="*/ 374363 w 4724401"/>
              <a:gd name="connsiteY450" fmla="*/ 1506494 h 6858000"/>
              <a:gd name="connsiteX451" fmla="*/ 302168 w 4724401"/>
              <a:gd name="connsiteY451" fmla="*/ 1274495 h 6858000"/>
              <a:gd name="connsiteX452" fmla="*/ 291466 w 4724401"/>
              <a:gd name="connsiteY452" fmla="*/ 1250369 h 6858000"/>
              <a:gd name="connsiteX453" fmla="*/ 678222 w 4724401"/>
              <a:gd name="connsiteY453" fmla="*/ 1248670 h 6858000"/>
              <a:gd name="connsiteX454" fmla="*/ 775536 w 4724401"/>
              <a:gd name="connsiteY454" fmla="*/ 1388015 h 6858000"/>
              <a:gd name="connsiteX455" fmla="*/ 894529 w 4724401"/>
              <a:gd name="connsiteY455" fmla="*/ 1567739 h 6858000"/>
              <a:gd name="connsiteX456" fmla="*/ 948000 w 4724401"/>
              <a:gd name="connsiteY456" fmla="*/ 1663088 h 6858000"/>
              <a:gd name="connsiteX457" fmla="*/ 1006812 w 4724401"/>
              <a:gd name="connsiteY457" fmla="*/ 1767683 h 6858000"/>
              <a:gd name="connsiteX458" fmla="*/ 1149133 w 4724401"/>
              <a:gd name="connsiteY458" fmla="*/ 1971513 h 6858000"/>
              <a:gd name="connsiteX459" fmla="*/ 1333952 w 4724401"/>
              <a:gd name="connsiteY459" fmla="*/ 2251620 h 6858000"/>
              <a:gd name="connsiteX460" fmla="*/ 1337329 w 4724401"/>
              <a:gd name="connsiteY460" fmla="*/ 2258350 h 6858000"/>
              <a:gd name="connsiteX461" fmla="*/ 1014726 w 4724401"/>
              <a:gd name="connsiteY461" fmla="*/ 1615556 h 6858000"/>
              <a:gd name="connsiteX462" fmla="*/ 678222 w 4724401"/>
              <a:gd name="connsiteY462" fmla="*/ 1248670 h 6858000"/>
              <a:gd name="connsiteX463" fmla="*/ 4002475 w 4724401"/>
              <a:gd name="connsiteY463" fmla="*/ 1037802 h 6858000"/>
              <a:gd name="connsiteX464" fmla="*/ 4000324 w 4724401"/>
              <a:gd name="connsiteY464" fmla="*/ 1039362 h 6858000"/>
              <a:gd name="connsiteX465" fmla="*/ 4002862 w 4724401"/>
              <a:gd name="connsiteY465" fmla="*/ 1042866 h 6858000"/>
              <a:gd name="connsiteX466" fmla="*/ 4002475 w 4724401"/>
              <a:gd name="connsiteY466" fmla="*/ 1037802 h 6858000"/>
              <a:gd name="connsiteX467" fmla="*/ 506322 w 4724401"/>
              <a:gd name="connsiteY467" fmla="*/ 1020997 h 6858000"/>
              <a:gd name="connsiteX468" fmla="*/ 533068 w 4724401"/>
              <a:gd name="connsiteY468" fmla="*/ 1029409 h 6858000"/>
              <a:gd name="connsiteX469" fmla="*/ 1232525 w 4724401"/>
              <a:gd name="connsiteY469" fmla="*/ 1804675 h 6858000"/>
              <a:gd name="connsiteX470" fmla="*/ 1388858 w 4724401"/>
              <a:gd name="connsiteY470" fmla="*/ 2368011 h 6858000"/>
              <a:gd name="connsiteX471" fmla="*/ 1384098 w 4724401"/>
              <a:gd name="connsiteY471" fmla="*/ 2378125 h 6858000"/>
              <a:gd name="connsiteX472" fmla="*/ 1425393 w 4724401"/>
              <a:gd name="connsiteY472" fmla="*/ 2589124 h 6858000"/>
              <a:gd name="connsiteX473" fmla="*/ 1424001 w 4724401"/>
              <a:gd name="connsiteY473" fmla="*/ 2597541 h 6858000"/>
              <a:gd name="connsiteX474" fmla="*/ 2152729 w 4724401"/>
              <a:gd name="connsiteY474" fmla="*/ 2864487 h 6858000"/>
              <a:gd name="connsiteX475" fmla="*/ 2020609 w 4724401"/>
              <a:gd name="connsiteY475" fmla="*/ 2539671 h 6858000"/>
              <a:gd name="connsiteX476" fmla="*/ 2018920 w 4724401"/>
              <a:gd name="connsiteY476" fmla="*/ 2536309 h 6858000"/>
              <a:gd name="connsiteX477" fmla="*/ 1342441 w 4724401"/>
              <a:gd name="connsiteY477" fmla="*/ 1173017 h 6858000"/>
              <a:gd name="connsiteX478" fmla="*/ 1367925 w 4724401"/>
              <a:gd name="connsiteY478" fmla="*/ 1135648 h 6858000"/>
              <a:gd name="connsiteX479" fmla="*/ 1771401 w 4724401"/>
              <a:gd name="connsiteY479" fmla="*/ 1806673 h 6858000"/>
              <a:gd name="connsiteX480" fmla="*/ 1972385 w 4724401"/>
              <a:gd name="connsiteY480" fmla="*/ 2198735 h 6858000"/>
              <a:gd name="connsiteX481" fmla="*/ 2040892 w 4724401"/>
              <a:gd name="connsiteY481" fmla="*/ 2405205 h 6858000"/>
              <a:gd name="connsiteX482" fmla="*/ 2131689 w 4724401"/>
              <a:gd name="connsiteY482" fmla="*/ 1936926 h 6858000"/>
              <a:gd name="connsiteX483" fmla="*/ 2454820 w 4724401"/>
              <a:gd name="connsiteY483" fmla="*/ 1248808 h 6858000"/>
              <a:gd name="connsiteX484" fmla="*/ 2492512 w 4724401"/>
              <a:gd name="connsiteY484" fmla="*/ 1302920 h 6858000"/>
              <a:gd name="connsiteX485" fmla="*/ 2081216 w 4724401"/>
              <a:gd name="connsiteY485" fmla="*/ 2527513 h 6858000"/>
              <a:gd name="connsiteX486" fmla="*/ 2081211 w 4724401"/>
              <a:gd name="connsiteY486" fmla="*/ 2528916 h 6858000"/>
              <a:gd name="connsiteX487" fmla="*/ 2199067 w 4724401"/>
              <a:gd name="connsiteY487" fmla="*/ 2884061 h 6858000"/>
              <a:gd name="connsiteX488" fmla="*/ 3192586 w 4724401"/>
              <a:gd name="connsiteY488" fmla="*/ 3411496 h 6858000"/>
              <a:gd name="connsiteX489" fmla="*/ 3182620 w 4724401"/>
              <a:gd name="connsiteY489" fmla="*/ 3483279 h 6858000"/>
              <a:gd name="connsiteX490" fmla="*/ 2435119 w 4724401"/>
              <a:gd name="connsiteY490" fmla="*/ 3080173 h 6858000"/>
              <a:gd name="connsiteX491" fmla="*/ 2410152 w 4724401"/>
              <a:gd name="connsiteY491" fmla="*/ 3063751 h 6858000"/>
              <a:gd name="connsiteX492" fmla="*/ 2408099 w 4724401"/>
              <a:gd name="connsiteY492" fmla="*/ 3064403 h 6858000"/>
              <a:gd name="connsiteX493" fmla="*/ 2407218 w 4724401"/>
              <a:gd name="connsiteY493" fmla="*/ 3070324 h 6858000"/>
              <a:gd name="connsiteX494" fmla="*/ 2380138 w 4724401"/>
              <a:gd name="connsiteY494" fmla="*/ 3099341 h 6858000"/>
              <a:gd name="connsiteX495" fmla="*/ 1765923 w 4724401"/>
              <a:gd name="connsiteY495" fmla="*/ 3581043 h 6858000"/>
              <a:gd name="connsiteX496" fmla="*/ 1702258 w 4724401"/>
              <a:gd name="connsiteY496" fmla="*/ 3612286 h 6858000"/>
              <a:gd name="connsiteX497" fmla="*/ 1538370 w 4724401"/>
              <a:gd name="connsiteY497" fmla="*/ 3811804 h 6858000"/>
              <a:gd name="connsiteX498" fmla="*/ 542867 w 4724401"/>
              <a:gd name="connsiteY498" fmla="*/ 4944092 h 6858000"/>
              <a:gd name="connsiteX499" fmla="*/ 515800 w 4724401"/>
              <a:gd name="connsiteY499" fmla="*/ 4862180 h 6858000"/>
              <a:gd name="connsiteX500" fmla="*/ 909145 w 4724401"/>
              <a:gd name="connsiteY500" fmla="*/ 4199225 h 6858000"/>
              <a:gd name="connsiteX501" fmla="*/ 1214067 w 4724401"/>
              <a:gd name="connsiteY501" fmla="*/ 3908561 h 6858000"/>
              <a:gd name="connsiteX502" fmla="*/ 640967 w 4724401"/>
              <a:gd name="connsiteY502" fmla="*/ 4105601 h 6858000"/>
              <a:gd name="connsiteX503" fmla="*/ 112563 w 4724401"/>
              <a:gd name="connsiteY503" fmla="*/ 4396952 h 6858000"/>
              <a:gd name="connsiteX504" fmla="*/ 0 w 4724401"/>
              <a:gd name="connsiteY504" fmla="*/ 4466006 h 6858000"/>
              <a:gd name="connsiteX505" fmla="*/ 0 w 4724401"/>
              <a:gd name="connsiteY505" fmla="*/ 4233763 h 6858000"/>
              <a:gd name="connsiteX506" fmla="*/ 36881 w 4724401"/>
              <a:gd name="connsiteY506" fmla="*/ 4200118 h 6858000"/>
              <a:gd name="connsiteX507" fmla="*/ 910534 w 4724401"/>
              <a:gd name="connsiteY507" fmla="*/ 3629753 h 6858000"/>
              <a:gd name="connsiteX508" fmla="*/ 1578717 w 4724401"/>
              <a:gd name="connsiteY508" fmla="*/ 3575982 h 6858000"/>
              <a:gd name="connsiteX509" fmla="*/ 2338780 w 4724401"/>
              <a:gd name="connsiteY509" fmla="*/ 3033725 h 6858000"/>
              <a:gd name="connsiteX510" fmla="*/ 1807991 w 4724401"/>
              <a:gd name="connsiteY510" fmla="*/ 2807184 h 6858000"/>
              <a:gd name="connsiteX511" fmla="*/ 1416358 w 4724401"/>
              <a:gd name="connsiteY511" fmla="*/ 3112571 h 6858000"/>
              <a:gd name="connsiteX512" fmla="*/ 939066 w 4724401"/>
              <a:gd name="connsiteY512" fmla="*/ 3378798 h 6858000"/>
              <a:gd name="connsiteX513" fmla="*/ 115099 w 4724401"/>
              <a:gd name="connsiteY513" fmla="*/ 3607650 h 6858000"/>
              <a:gd name="connsiteX514" fmla="*/ 97284 w 4724401"/>
              <a:gd name="connsiteY514" fmla="*/ 3520393 h 6858000"/>
              <a:gd name="connsiteX515" fmla="*/ 922050 w 4724401"/>
              <a:gd name="connsiteY515" fmla="*/ 3074867 h 6858000"/>
              <a:gd name="connsiteX516" fmla="*/ 1405265 w 4724401"/>
              <a:gd name="connsiteY516" fmla="*/ 3016319 h 6858000"/>
              <a:gd name="connsiteX517" fmla="*/ 1407512 w 4724401"/>
              <a:gd name="connsiteY517" fmla="*/ 3018001 h 6858000"/>
              <a:gd name="connsiteX518" fmla="*/ 1726266 w 4724401"/>
              <a:gd name="connsiteY518" fmla="*/ 2777274 h 6858000"/>
              <a:gd name="connsiteX519" fmla="*/ 625390 w 4724401"/>
              <a:gd name="connsiteY519" fmla="*/ 2514541 h 6858000"/>
              <a:gd name="connsiteX520" fmla="*/ 619799 w 4724401"/>
              <a:gd name="connsiteY520" fmla="*/ 2527180 h 6858000"/>
              <a:gd name="connsiteX521" fmla="*/ 310030 w 4724401"/>
              <a:gd name="connsiteY521" fmla="*/ 2771818 h 6858000"/>
              <a:gd name="connsiteX522" fmla="*/ 173877 w 4724401"/>
              <a:gd name="connsiteY522" fmla="*/ 2937056 h 6858000"/>
              <a:gd name="connsiteX523" fmla="*/ 77889 w 4724401"/>
              <a:gd name="connsiteY523" fmla="*/ 3138440 h 6858000"/>
              <a:gd name="connsiteX524" fmla="*/ 0 w 4724401"/>
              <a:gd name="connsiteY524" fmla="*/ 3271395 h 6858000"/>
              <a:gd name="connsiteX525" fmla="*/ 0 w 4724401"/>
              <a:gd name="connsiteY525" fmla="*/ 3153002 h 6858000"/>
              <a:gd name="connsiteX526" fmla="*/ 2386 w 4724401"/>
              <a:gd name="connsiteY526" fmla="*/ 3149203 h 6858000"/>
              <a:gd name="connsiteX527" fmla="*/ 89753 w 4724401"/>
              <a:gd name="connsiteY527" fmla="*/ 2987702 h 6858000"/>
              <a:gd name="connsiteX528" fmla="*/ 76869 w 4724401"/>
              <a:gd name="connsiteY528" fmla="*/ 3005404 h 6858000"/>
              <a:gd name="connsiteX529" fmla="*/ 32049 w 4724401"/>
              <a:gd name="connsiteY529" fmla="*/ 3065814 h 6858000"/>
              <a:gd name="connsiteX530" fmla="*/ 0 w 4724401"/>
              <a:gd name="connsiteY530" fmla="*/ 3108744 h 6858000"/>
              <a:gd name="connsiteX531" fmla="*/ 0 w 4724401"/>
              <a:gd name="connsiteY531" fmla="*/ 3058059 h 6858000"/>
              <a:gd name="connsiteX532" fmla="*/ 7610 w 4724401"/>
              <a:gd name="connsiteY532" fmla="*/ 3047889 h 6858000"/>
              <a:gd name="connsiteX533" fmla="*/ 52419 w 4724401"/>
              <a:gd name="connsiteY533" fmla="*/ 2987479 h 6858000"/>
              <a:gd name="connsiteX534" fmla="*/ 59142 w 4724401"/>
              <a:gd name="connsiteY534" fmla="*/ 2978488 h 6858000"/>
              <a:gd name="connsiteX535" fmla="*/ 0 w 4724401"/>
              <a:gd name="connsiteY535" fmla="*/ 3015334 h 6858000"/>
              <a:gd name="connsiteX536" fmla="*/ 0 w 4724401"/>
              <a:gd name="connsiteY536" fmla="*/ 2914286 h 6858000"/>
              <a:gd name="connsiteX537" fmla="*/ 36383 w 4724401"/>
              <a:gd name="connsiteY537" fmla="*/ 2901128 h 6858000"/>
              <a:gd name="connsiteX538" fmla="*/ 156329 w 4724401"/>
              <a:gd name="connsiteY538" fmla="*/ 2840533 h 6858000"/>
              <a:gd name="connsiteX539" fmla="*/ 358355 w 4724401"/>
              <a:gd name="connsiteY539" fmla="*/ 2620471 h 6858000"/>
              <a:gd name="connsiteX540" fmla="*/ 510577 w 4724401"/>
              <a:gd name="connsiteY540" fmla="*/ 2501244 h 6858000"/>
              <a:gd name="connsiteX541" fmla="*/ 211967 w 4724401"/>
              <a:gd name="connsiteY541" fmla="*/ 2479171 h 6858000"/>
              <a:gd name="connsiteX542" fmla="*/ 0 w 4724401"/>
              <a:gd name="connsiteY542" fmla="*/ 2476398 h 6858000"/>
              <a:gd name="connsiteX543" fmla="*/ 0 w 4724401"/>
              <a:gd name="connsiteY543" fmla="*/ 2389189 h 6858000"/>
              <a:gd name="connsiteX544" fmla="*/ 103062 w 4724401"/>
              <a:gd name="connsiteY544" fmla="*/ 2389518 h 6858000"/>
              <a:gd name="connsiteX545" fmla="*/ 510734 w 4724401"/>
              <a:gd name="connsiteY545" fmla="*/ 2416201 h 6858000"/>
              <a:gd name="connsiteX546" fmla="*/ 279257 w 4724401"/>
              <a:gd name="connsiteY546" fmla="*/ 2092102 h 6858000"/>
              <a:gd name="connsiteX547" fmla="*/ 65265 w 4724401"/>
              <a:gd name="connsiteY547" fmla="*/ 2006049 h 6858000"/>
              <a:gd name="connsiteX548" fmla="*/ 0 w 4724401"/>
              <a:gd name="connsiteY548" fmla="*/ 1982532 h 6858000"/>
              <a:gd name="connsiteX549" fmla="*/ 0 w 4724401"/>
              <a:gd name="connsiteY549" fmla="*/ 1912789 h 6858000"/>
              <a:gd name="connsiteX550" fmla="*/ 97460 w 4724401"/>
              <a:gd name="connsiteY550" fmla="*/ 1953725 h 6858000"/>
              <a:gd name="connsiteX551" fmla="*/ 221272 w 4724401"/>
              <a:gd name="connsiteY551" fmla="*/ 1980766 h 6858000"/>
              <a:gd name="connsiteX552" fmla="*/ 116765 w 4724401"/>
              <a:gd name="connsiteY552" fmla="*/ 1911033 h 6858000"/>
              <a:gd name="connsiteX553" fmla="*/ 16405 w 4724401"/>
              <a:gd name="connsiteY553" fmla="*/ 1803412 h 6858000"/>
              <a:gd name="connsiteX554" fmla="*/ 0 w 4724401"/>
              <a:gd name="connsiteY554" fmla="*/ 1784777 h 6858000"/>
              <a:gd name="connsiteX555" fmla="*/ 0 w 4724401"/>
              <a:gd name="connsiteY555" fmla="*/ 1740082 h 6858000"/>
              <a:gd name="connsiteX556" fmla="*/ 39394 w 4724401"/>
              <a:gd name="connsiteY556" fmla="*/ 1784856 h 6858000"/>
              <a:gd name="connsiteX557" fmla="*/ 135813 w 4724401"/>
              <a:gd name="connsiteY557" fmla="*/ 1888838 h 6858000"/>
              <a:gd name="connsiteX558" fmla="*/ 242575 w 4724401"/>
              <a:gd name="connsiteY558" fmla="*/ 1958841 h 6858000"/>
              <a:gd name="connsiteX559" fmla="*/ 82197 w 4724401"/>
              <a:gd name="connsiteY559" fmla="*/ 1754826 h 6858000"/>
              <a:gd name="connsiteX560" fmla="*/ 0 w 4724401"/>
              <a:gd name="connsiteY560" fmla="*/ 1679650 h 6858000"/>
              <a:gd name="connsiteX561" fmla="*/ 0 w 4724401"/>
              <a:gd name="connsiteY561" fmla="*/ 1602463 h 6858000"/>
              <a:gd name="connsiteX562" fmla="*/ 84689 w 4724401"/>
              <a:gd name="connsiteY562" fmla="*/ 1677442 h 6858000"/>
              <a:gd name="connsiteX563" fmla="*/ 298437 w 4724401"/>
              <a:gd name="connsiteY563" fmla="*/ 1968019 h 6858000"/>
              <a:gd name="connsiteX564" fmla="*/ 227269 w 4724401"/>
              <a:gd name="connsiteY564" fmla="*/ 1114064 h 6858000"/>
              <a:gd name="connsiteX565" fmla="*/ 248003 w 4724401"/>
              <a:gd name="connsiteY565" fmla="*/ 1089613 h 6858000"/>
              <a:gd name="connsiteX566" fmla="*/ 427020 w 4724401"/>
              <a:gd name="connsiteY566" fmla="*/ 1619803 h 6858000"/>
              <a:gd name="connsiteX567" fmla="*/ 340345 w 4724401"/>
              <a:gd name="connsiteY567" fmla="*/ 2027739 h 6858000"/>
              <a:gd name="connsiteX568" fmla="*/ 360865 w 4724401"/>
              <a:gd name="connsiteY568" fmla="*/ 2044827 h 6858000"/>
              <a:gd name="connsiteX569" fmla="*/ 560414 w 4724401"/>
              <a:gd name="connsiteY569" fmla="*/ 2421457 h 6858000"/>
              <a:gd name="connsiteX570" fmla="*/ 1359703 w 4724401"/>
              <a:gd name="connsiteY570" fmla="*/ 2578554 h 6858000"/>
              <a:gd name="connsiteX571" fmla="*/ 1359422 w 4724401"/>
              <a:gd name="connsiteY571" fmla="*/ 2577994 h 6858000"/>
              <a:gd name="connsiteX572" fmla="*/ 828701 w 4724401"/>
              <a:gd name="connsiteY572" fmla="*/ 1839520 h 6858000"/>
              <a:gd name="connsiteX573" fmla="*/ 494427 w 4724401"/>
              <a:gd name="connsiteY573" fmla="*/ 1092333 h 6858000"/>
              <a:gd name="connsiteX574" fmla="*/ 506322 w 4724401"/>
              <a:gd name="connsiteY574" fmla="*/ 1020997 h 6858000"/>
              <a:gd name="connsiteX575" fmla="*/ 4570198 w 4724401"/>
              <a:gd name="connsiteY575" fmla="*/ 978081 h 6858000"/>
              <a:gd name="connsiteX576" fmla="*/ 4523691 w 4724401"/>
              <a:gd name="connsiteY576" fmla="*/ 1127776 h 6858000"/>
              <a:gd name="connsiteX577" fmla="*/ 4509875 w 4724401"/>
              <a:gd name="connsiteY577" fmla="*/ 1167552 h 6858000"/>
              <a:gd name="connsiteX578" fmla="*/ 4478168 w 4724401"/>
              <a:gd name="connsiteY578" fmla="*/ 1260735 h 6858000"/>
              <a:gd name="connsiteX579" fmla="*/ 4409309 w 4724401"/>
              <a:gd name="connsiteY579" fmla="*/ 1666996 h 6858000"/>
              <a:gd name="connsiteX580" fmla="*/ 4370031 w 4724401"/>
              <a:gd name="connsiteY580" fmla="*/ 1955666 h 6858000"/>
              <a:gd name="connsiteX581" fmla="*/ 4570198 w 4724401"/>
              <a:gd name="connsiteY581" fmla="*/ 978081 h 6858000"/>
              <a:gd name="connsiteX582" fmla="*/ 4557898 w 4724401"/>
              <a:gd name="connsiteY582" fmla="*/ 900011 h 6858000"/>
              <a:gd name="connsiteX583" fmla="*/ 4344840 w 4724401"/>
              <a:gd name="connsiteY583" fmla="*/ 1922038 h 6858000"/>
              <a:gd name="connsiteX584" fmla="*/ 4378710 w 4724401"/>
              <a:gd name="connsiteY584" fmla="*/ 1665516 h 6858000"/>
              <a:gd name="connsiteX585" fmla="*/ 4448798 w 4724401"/>
              <a:gd name="connsiteY585" fmla="*/ 1253024 h 6858000"/>
              <a:gd name="connsiteX586" fmla="*/ 4480315 w 4724401"/>
              <a:gd name="connsiteY586" fmla="*/ 1158454 h 6858000"/>
              <a:gd name="connsiteX587" fmla="*/ 4494133 w 4724401"/>
              <a:gd name="connsiteY587" fmla="*/ 1118676 h 6858000"/>
              <a:gd name="connsiteX588" fmla="*/ 4557898 w 4724401"/>
              <a:gd name="connsiteY588" fmla="*/ 900011 h 6858000"/>
              <a:gd name="connsiteX589" fmla="*/ 3607114 w 4724401"/>
              <a:gd name="connsiteY589" fmla="*/ 467441 h 6858000"/>
              <a:gd name="connsiteX590" fmla="*/ 3296242 w 4724401"/>
              <a:gd name="connsiteY590" fmla="*/ 807991 h 6858000"/>
              <a:gd name="connsiteX591" fmla="*/ 3174674 w 4724401"/>
              <a:gd name="connsiteY591" fmla="*/ 919759 h 6858000"/>
              <a:gd name="connsiteX592" fmla="*/ 3042978 w 4724401"/>
              <a:gd name="connsiteY592" fmla="*/ 1054894 h 6858000"/>
              <a:gd name="connsiteX593" fmla="*/ 2968914 w 4724401"/>
              <a:gd name="connsiteY593" fmla="*/ 1133756 h 6858000"/>
              <a:gd name="connsiteX594" fmla="*/ 3103823 w 4724401"/>
              <a:gd name="connsiteY594" fmla="*/ 1026814 h 6858000"/>
              <a:gd name="connsiteX595" fmla="*/ 3607114 w 4724401"/>
              <a:gd name="connsiteY595" fmla="*/ 467441 h 6858000"/>
              <a:gd name="connsiteX596" fmla="*/ 3744487 w 4724401"/>
              <a:gd name="connsiteY596" fmla="*/ 383136 h 6858000"/>
              <a:gd name="connsiteX597" fmla="*/ 3970213 w 4724401"/>
              <a:gd name="connsiteY597" fmla="*/ 995559 h 6858000"/>
              <a:gd name="connsiteX598" fmla="*/ 3744487 w 4724401"/>
              <a:gd name="connsiteY598" fmla="*/ 383136 h 6858000"/>
              <a:gd name="connsiteX599" fmla="*/ 3624562 w 4724401"/>
              <a:gd name="connsiteY599" fmla="*/ 367041 h 6858000"/>
              <a:gd name="connsiteX600" fmla="*/ 3489712 w 4724401"/>
              <a:gd name="connsiteY600" fmla="*/ 485386 h 6858000"/>
              <a:gd name="connsiteX601" fmla="*/ 3182994 w 4724401"/>
              <a:gd name="connsiteY601" fmla="*/ 828265 h 6858000"/>
              <a:gd name="connsiteX602" fmla="*/ 2892114 w 4724401"/>
              <a:gd name="connsiteY602" fmla="*/ 1172635 h 6858000"/>
              <a:gd name="connsiteX603" fmla="*/ 3021459 w 4724401"/>
              <a:gd name="connsiteY603" fmla="*/ 1035385 h 6858000"/>
              <a:gd name="connsiteX604" fmla="*/ 3153873 w 4724401"/>
              <a:gd name="connsiteY604" fmla="*/ 898971 h 6858000"/>
              <a:gd name="connsiteX605" fmla="*/ 3276511 w 4724401"/>
              <a:gd name="connsiteY605" fmla="*/ 786423 h 6858000"/>
              <a:gd name="connsiteX606" fmla="*/ 3584154 w 4724401"/>
              <a:gd name="connsiteY606" fmla="*/ 448218 h 6858000"/>
              <a:gd name="connsiteX607" fmla="*/ 3624562 w 4724401"/>
              <a:gd name="connsiteY607" fmla="*/ 367041 h 6858000"/>
              <a:gd name="connsiteX608" fmla="*/ 3766672 w 4724401"/>
              <a:gd name="connsiteY608" fmla="*/ 359429 h 6858000"/>
              <a:gd name="connsiteX609" fmla="*/ 3996338 w 4724401"/>
              <a:gd name="connsiteY609" fmla="*/ 968237 h 6858000"/>
              <a:gd name="connsiteX610" fmla="*/ 3766672 w 4724401"/>
              <a:gd name="connsiteY610" fmla="*/ 359429 h 6858000"/>
              <a:gd name="connsiteX611" fmla="*/ 3882765 w 4724401"/>
              <a:gd name="connsiteY611" fmla="*/ 0 h 6858000"/>
              <a:gd name="connsiteX612" fmla="*/ 3995099 w 4724401"/>
              <a:gd name="connsiteY612" fmla="*/ 0 h 6858000"/>
              <a:gd name="connsiteX613" fmla="*/ 4163818 w 4724401"/>
              <a:gd name="connsiteY613" fmla="*/ 234104 h 6858000"/>
              <a:gd name="connsiteX614" fmla="*/ 4172099 w 4724401"/>
              <a:gd name="connsiteY614" fmla="*/ 234207 h 6858000"/>
              <a:gd name="connsiteX615" fmla="*/ 4628589 w 4724401"/>
              <a:gd name="connsiteY615" fmla="*/ 289746 h 6858000"/>
              <a:gd name="connsiteX616" fmla="*/ 4724401 w 4724401"/>
              <a:gd name="connsiteY616" fmla="*/ 281632 h 6858000"/>
              <a:gd name="connsiteX617" fmla="*/ 4724401 w 4724401"/>
              <a:gd name="connsiteY617" fmla="*/ 330664 h 6858000"/>
              <a:gd name="connsiteX618" fmla="*/ 4657975 w 4724401"/>
              <a:gd name="connsiteY618" fmla="*/ 338772 h 6858000"/>
              <a:gd name="connsiteX619" fmla="*/ 4227047 w 4724401"/>
              <a:gd name="connsiteY619" fmla="*/ 313415 h 6858000"/>
              <a:gd name="connsiteX620" fmla="*/ 4346041 w 4724401"/>
              <a:gd name="connsiteY620" fmla="*/ 456086 h 6858000"/>
              <a:gd name="connsiteX621" fmla="*/ 4599604 w 4724401"/>
              <a:gd name="connsiteY621" fmla="*/ 723178 h 6858000"/>
              <a:gd name="connsiteX622" fmla="*/ 4724401 w 4724401"/>
              <a:gd name="connsiteY622" fmla="*/ 833497 h 6858000"/>
              <a:gd name="connsiteX623" fmla="*/ 4724401 w 4724401"/>
              <a:gd name="connsiteY623" fmla="*/ 950118 h 6858000"/>
              <a:gd name="connsiteX624" fmla="*/ 4655015 w 4724401"/>
              <a:gd name="connsiteY624" fmla="*/ 891426 h 6858000"/>
              <a:gd name="connsiteX625" fmla="*/ 4348002 w 4724401"/>
              <a:gd name="connsiteY625" fmla="*/ 2205895 h 6858000"/>
              <a:gd name="connsiteX626" fmla="*/ 4262250 w 4724401"/>
              <a:gd name="connsiteY626" fmla="*/ 2219972 h 6858000"/>
              <a:gd name="connsiteX627" fmla="*/ 4550611 w 4724401"/>
              <a:gd name="connsiteY627" fmla="*/ 817540 h 6858000"/>
              <a:gd name="connsiteX628" fmla="*/ 4564418 w 4724401"/>
              <a:gd name="connsiteY628" fmla="*/ 808293 h 6858000"/>
              <a:gd name="connsiteX629" fmla="*/ 4266388 w 4724401"/>
              <a:gd name="connsiteY629" fmla="*/ 500083 h 6858000"/>
              <a:gd name="connsiteX630" fmla="*/ 4032842 w 4724401"/>
              <a:gd name="connsiteY630" fmla="*/ 211809 h 6858000"/>
              <a:gd name="connsiteX631" fmla="*/ 3721337 w 4724401"/>
              <a:gd name="connsiteY631" fmla="*/ 0 h 6858000"/>
              <a:gd name="connsiteX632" fmla="*/ 3797544 w 4724401"/>
              <a:gd name="connsiteY632" fmla="*/ 0 h 6858000"/>
              <a:gd name="connsiteX633" fmla="*/ 3775734 w 4724401"/>
              <a:gd name="connsiteY633" fmla="*/ 95131 h 6858000"/>
              <a:gd name="connsiteX634" fmla="*/ 3724807 w 4724401"/>
              <a:gd name="connsiteY634" fmla="*/ 272257 h 6858000"/>
              <a:gd name="connsiteX635" fmla="*/ 3726844 w 4724401"/>
              <a:gd name="connsiteY635" fmla="*/ 282988 h 6858000"/>
              <a:gd name="connsiteX636" fmla="*/ 3742664 w 4724401"/>
              <a:gd name="connsiteY636" fmla="*/ 279918 h 6858000"/>
              <a:gd name="connsiteX637" fmla="*/ 4103910 w 4724401"/>
              <a:gd name="connsiteY637" fmla="*/ 1161917 h 6858000"/>
              <a:gd name="connsiteX638" fmla="*/ 4020269 w 4724401"/>
              <a:gd name="connsiteY638" fmla="*/ 1200406 h 6858000"/>
              <a:gd name="connsiteX639" fmla="*/ 3674882 w 4724401"/>
              <a:gd name="connsiteY639" fmla="*/ 488524 h 6858000"/>
              <a:gd name="connsiteX640" fmla="*/ 3132682 w 4724401"/>
              <a:gd name="connsiteY640" fmla="*/ 1072284 h 6858000"/>
              <a:gd name="connsiteX641" fmla="*/ 2716346 w 4724401"/>
              <a:gd name="connsiteY641" fmla="*/ 1276376 h 6858000"/>
              <a:gd name="connsiteX642" fmla="*/ 2716772 w 4724401"/>
              <a:gd name="connsiteY642" fmla="*/ 1255462 h 6858000"/>
              <a:gd name="connsiteX643" fmla="*/ 3471096 w 4724401"/>
              <a:gd name="connsiteY643" fmla="*/ 437072 h 6858000"/>
              <a:gd name="connsiteX644" fmla="*/ 3639057 w 4724401"/>
              <a:gd name="connsiteY644" fmla="*/ 286334 h 6858000"/>
              <a:gd name="connsiteX645" fmla="*/ 3640309 w 4724401"/>
              <a:gd name="connsiteY645" fmla="*/ 284664 h 6858000"/>
              <a:gd name="connsiteX646" fmla="*/ 3646022 w 4724401"/>
              <a:gd name="connsiteY646" fmla="*/ 276711 h 6858000"/>
              <a:gd name="connsiteX647" fmla="*/ 3707943 w 4724401"/>
              <a:gd name="connsiteY647" fmla="*/ 65958 h 6858000"/>
              <a:gd name="connsiteX648" fmla="*/ 2867960 w 4724401"/>
              <a:gd name="connsiteY648" fmla="*/ 0 h 6858000"/>
              <a:gd name="connsiteX649" fmla="*/ 2926351 w 4724401"/>
              <a:gd name="connsiteY649" fmla="*/ 0 h 6858000"/>
              <a:gd name="connsiteX650" fmla="*/ 2902823 w 4724401"/>
              <a:gd name="connsiteY650" fmla="*/ 262929 h 6858000"/>
              <a:gd name="connsiteX651" fmla="*/ 2940663 w 4724401"/>
              <a:gd name="connsiteY651" fmla="*/ 140884 h 6858000"/>
              <a:gd name="connsiteX652" fmla="*/ 2947039 w 4724401"/>
              <a:gd name="connsiteY652" fmla="*/ 122524 h 6858000"/>
              <a:gd name="connsiteX653" fmla="*/ 2984316 w 4724401"/>
              <a:gd name="connsiteY653" fmla="*/ 0 h 6858000"/>
              <a:gd name="connsiteX654" fmla="*/ 3016114 w 4724401"/>
              <a:gd name="connsiteY654" fmla="*/ 0 h 6858000"/>
              <a:gd name="connsiteX655" fmla="*/ 2979949 w 4724401"/>
              <a:gd name="connsiteY655" fmla="*/ 119274 h 6858000"/>
              <a:gd name="connsiteX656" fmla="*/ 3023879 w 4724401"/>
              <a:gd name="connsiteY656" fmla="*/ 0 h 6858000"/>
              <a:gd name="connsiteX657" fmla="*/ 3105400 w 4724401"/>
              <a:gd name="connsiteY657" fmla="*/ 0 h 6858000"/>
              <a:gd name="connsiteX658" fmla="*/ 3094669 w 4724401"/>
              <a:gd name="connsiteY658" fmla="*/ 30308 h 6858000"/>
              <a:gd name="connsiteX659" fmla="*/ 2901945 w 4724401"/>
              <a:gd name="connsiteY659" fmla="*/ 466538 h 6858000"/>
              <a:gd name="connsiteX660" fmla="*/ 2815209 w 4724401"/>
              <a:gd name="connsiteY660" fmla="*/ 497361 h 6858000"/>
              <a:gd name="connsiteX661" fmla="*/ 2844845 w 4724401"/>
              <a:gd name="connsiteY661" fmla="*/ 127638 h 6858000"/>
              <a:gd name="connsiteX662" fmla="*/ 1057230 w 4724401"/>
              <a:gd name="connsiteY662" fmla="*/ 0 h 6858000"/>
              <a:gd name="connsiteX663" fmla="*/ 1111003 w 4724401"/>
              <a:gd name="connsiteY663" fmla="*/ 0 h 6858000"/>
              <a:gd name="connsiteX664" fmla="*/ 1125553 w 4724401"/>
              <a:gd name="connsiteY664" fmla="*/ 52588 h 6858000"/>
              <a:gd name="connsiteX665" fmla="*/ 1304276 w 4724401"/>
              <a:gd name="connsiteY665" fmla="*/ 476275 h 6858000"/>
              <a:gd name="connsiteX666" fmla="*/ 1492066 w 4724401"/>
              <a:gd name="connsiteY666" fmla="*/ 886333 h 6858000"/>
              <a:gd name="connsiteX667" fmla="*/ 1423698 w 4724401"/>
              <a:gd name="connsiteY667" fmla="*/ 710817 h 6858000"/>
              <a:gd name="connsiteX668" fmla="*/ 1357609 w 4724401"/>
              <a:gd name="connsiteY668" fmla="*/ 532892 h 6858000"/>
              <a:gd name="connsiteX669" fmla="*/ 1309550 w 4724401"/>
              <a:gd name="connsiteY669" fmla="*/ 374031 h 6858000"/>
              <a:gd name="connsiteX670" fmla="*/ 1193673 w 4724401"/>
              <a:gd name="connsiteY670" fmla="*/ 49533 h 6858000"/>
              <a:gd name="connsiteX671" fmla="*/ 1164391 w 4724401"/>
              <a:gd name="connsiteY671" fmla="*/ 0 h 6858000"/>
              <a:gd name="connsiteX672" fmla="*/ 1200666 w 4724401"/>
              <a:gd name="connsiteY672" fmla="*/ 0 h 6858000"/>
              <a:gd name="connsiteX673" fmla="*/ 1223408 w 4724401"/>
              <a:gd name="connsiteY673" fmla="*/ 38996 h 6858000"/>
              <a:gd name="connsiteX674" fmla="*/ 1339635 w 4724401"/>
              <a:gd name="connsiteY674" fmla="*/ 365517 h 6858000"/>
              <a:gd name="connsiteX675" fmla="*/ 1387469 w 4724401"/>
              <a:gd name="connsiteY675" fmla="*/ 523079 h 6858000"/>
              <a:gd name="connsiteX676" fmla="*/ 1452685 w 4724401"/>
              <a:gd name="connsiteY676" fmla="*/ 699806 h 6858000"/>
              <a:gd name="connsiteX677" fmla="*/ 1492092 w 4724401"/>
              <a:gd name="connsiteY677" fmla="*/ 800424 h 6858000"/>
              <a:gd name="connsiteX678" fmla="*/ 1455302 w 4724401"/>
              <a:gd name="connsiteY678" fmla="*/ 632913 h 6858000"/>
              <a:gd name="connsiteX679" fmla="*/ 1222336 w 4724401"/>
              <a:gd name="connsiteY679" fmla="*/ 9480 h 6858000"/>
              <a:gd name="connsiteX680" fmla="*/ 1214634 w 4724401"/>
              <a:gd name="connsiteY680" fmla="*/ 0 h 6858000"/>
              <a:gd name="connsiteX681" fmla="*/ 1289827 w 4724401"/>
              <a:gd name="connsiteY681" fmla="*/ 0 h 6858000"/>
              <a:gd name="connsiteX682" fmla="*/ 1321076 w 4724401"/>
              <a:gd name="connsiteY682" fmla="*/ 59722 h 6858000"/>
              <a:gd name="connsiteX683" fmla="*/ 1512579 w 4724401"/>
              <a:gd name="connsiteY683" fmla="*/ 626441 h 6858000"/>
              <a:gd name="connsiteX684" fmla="*/ 1506076 w 4724401"/>
              <a:gd name="connsiteY684" fmla="*/ 1089289 h 6858000"/>
              <a:gd name="connsiteX685" fmla="*/ 1486346 w 4724401"/>
              <a:gd name="connsiteY685" fmla="*/ 1079919 h 6858000"/>
              <a:gd name="connsiteX686" fmla="*/ 1070511 w 4724401"/>
              <a:gd name="connsiteY686" fmla="*/ 48609 h 6858000"/>
              <a:gd name="connsiteX687" fmla="*/ 43151 w 4724401"/>
              <a:gd name="connsiteY687" fmla="*/ 0 h 6858000"/>
              <a:gd name="connsiteX688" fmla="*/ 95283 w 4724401"/>
              <a:gd name="connsiteY688" fmla="*/ 0 h 6858000"/>
              <a:gd name="connsiteX689" fmla="*/ 300708 w 4724401"/>
              <a:gd name="connsiteY689" fmla="*/ 154571 h 6858000"/>
              <a:gd name="connsiteX690" fmla="*/ 530414 w 4724401"/>
              <a:gd name="connsiteY690" fmla="*/ 354673 h 6858000"/>
              <a:gd name="connsiteX691" fmla="*/ 333785 w 4724401"/>
              <a:gd name="connsiteY691" fmla="*/ 161564 h 6858000"/>
              <a:gd name="connsiteX692" fmla="*/ 147005 w 4724401"/>
              <a:gd name="connsiteY692" fmla="*/ 0 h 6858000"/>
              <a:gd name="connsiteX693" fmla="*/ 272509 w 4724401"/>
              <a:gd name="connsiteY693" fmla="*/ 0 h 6858000"/>
              <a:gd name="connsiteX694" fmla="*/ 326276 w 4724401"/>
              <a:gd name="connsiteY694" fmla="*/ 45847 h 6858000"/>
              <a:gd name="connsiteX695" fmla="*/ 823759 w 4724401"/>
              <a:gd name="connsiteY695" fmla="*/ 574145 h 6858000"/>
              <a:gd name="connsiteX696" fmla="*/ 811254 w 4724401"/>
              <a:gd name="connsiteY696" fmla="*/ 665546 h 6858000"/>
              <a:gd name="connsiteX697" fmla="*/ 154042 w 4724401"/>
              <a:gd name="connsiteY697" fmla="*/ 261522 h 6858000"/>
              <a:gd name="connsiteX698" fmla="*/ 13550 w 4724401"/>
              <a:gd name="connsiteY698" fmla="*/ 158423 h 6858000"/>
              <a:gd name="connsiteX699" fmla="*/ 0 w 4724401"/>
              <a:gd name="connsiteY699" fmla="*/ 146618 h 6858000"/>
              <a:gd name="connsiteX700" fmla="*/ 0 w 4724401"/>
              <a:gd name="connsiteY700" fmla="*/ 59161 h 6858000"/>
              <a:gd name="connsiteX701" fmla="*/ 45427 w 4724401"/>
              <a:gd name="connsiteY701" fmla="*/ 101078 h 6858000"/>
              <a:gd name="connsiteX702" fmla="*/ 630103 w 4724401"/>
              <a:gd name="connsiteY702" fmla="*/ 485885 h 6858000"/>
              <a:gd name="connsiteX703" fmla="*/ 532040 w 4724401"/>
              <a:gd name="connsiteY703" fmla="*/ 399359 h 6858000"/>
              <a:gd name="connsiteX704" fmla="*/ 517618 w 4724401"/>
              <a:gd name="connsiteY704" fmla="*/ 385726 h 6858000"/>
              <a:gd name="connsiteX705" fmla="*/ 285074 w 4724401"/>
              <a:gd name="connsiteY705" fmla="*/ 18275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</a:cxnLst>
            <a:rect l="l" t="t" r="r" b="b"/>
            <a:pathLst>
              <a:path w="4724401" h="6858000">
                <a:moveTo>
                  <a:pt x="369702" y="6712169"/>
                </a:moveTo>
                <a:lnTo>
                  <a:pt x="366575" y="6715556"/>
                </a:lnTo>
                <a:cubicBezTo>
                  <a:pt x="367954" y="6715031"/>
                  <a:pt x="369326" y="6714512"/>
                  <a:pt x="371637" y="6713954"/>
                </a:cubicBezTo>
                <a:close/>
                <a:moveTo>
                  <a:pt x="1019354" y="6315006"/>
                </a:moveTo>
                <a:cubicBezTo>
                  <a:pt x="847231" y="6483030"/>
                  <a:pt x="636234" y="6599053"/>
                  <a:pt x="441046" y="6691153"/>
                </a:cubicBezTo>
                <a:cubicBezTo>
                  <a:pt x="668934" y="6613112"/>
                  <a:pt x="947819" y="6494377"/>
                  <a:pt x="1019354" y="6315006"/>
                </a:cubicBezTo>
                <a:close/>
                <a:moveTo>
                  <a:pt x="991680" y="6298413"/>
                </a:moveTo>
                <a:cubicBezTo>
                  <a:pt x="775775" y="6396465"/>
                  <a:pt x="575302" y="6507871"/>
                  <a:pt x="409060" y="6671470"/>
                </a:cubicBezTo>
                <a:cubicBezTo>
                  <a:pt x="603834" y="6580783"/>
                  <a:pt x="817655" y="6465584"/>
                  <a:pt x="991680" y="6298413"/>
                </a:cubicBezTo>
                <a:close/>
                <a:moveTo>
                  <a:pt x="4724401" y="6289099"/>
                </a:moveTo>
                <a:lnTo>
                  <a:pt x="4724401" y="6407899"/>
                </a:lnTo>
                <a:lnTo>
                  <a:pt x="4689678" y="6440241"/>
                </a:lnTo>
                <a:cubicBezTo>
                  <a:pt x="4615724" y="6515503"/>
                  <a:pt x="4545518" y="6594166"/>
                  <a:pt x="4477543" y="6674836"/>
                </a:cubicBezTo>
                <a:lnTo>
                  <a:pt x="4329957" y="6858000"/>
                </a:lnTo>
                <a:lnTo>
                  <a:pt x="4218595" y="6858000"/>
                </a:lnTo>
                <a:lnTo>
                  <a:pt x="4368888" y="6668412"/>
                </a:lnTo>
                <a:cubicBezTo>
                  <a:pt x="4431654" y="6591444"/>
                  <a:pt x="4495926" y="6515754"/>
                  <a:pt x="4563091" y="6442508"/>
                </a:cubicBezTo>
                <a:cubicBezTo>
                  <a:pt x="4593999" y="6408904"/>
                  <a:pt x="4626518" y="6376648"/>
                  <a:pt x="4660205" y="6345369"/>
                </a:cubicBezTo>
                <a:close/>
                <a:moveTo>
                  <a:pt x="4724401" y="6198577"/>
                </a:moveTo>
                <a:lnTo>
                  <a:pt x="4724401" y="6238480"/>
                </a:lnTo>
                <a:lnTo>
                  <a:pt x="4689789" y="6268382"/>
                </a:lnTo>
                <a:cubicBezTo>
                  <a:pt x="4591303" y="6361972"/>
                  <a:pt x="4502007" y="6464046"/>
                  <a:pt x="4418722" y="6570886"/>
                </a:cubicBezTo>
                <a:lnTo>
                  <a:pt x="4214944" y="6858000"/>
                </a:lnTo>
                <a:lnTo>
                  <a:pt x="4177898" y="6858000"/>
                </a:lnTo>
                <a:lnTo>
                  <a:pt x="4391597" y="6556370"/>
                </a:lnTo>
                <a:cubicBezTo>
                  <a:pt x="4476641" y="6446900"/>
                  <a:pt x="4567929" y="6342186"/>
                  <a:pt x="4668889" y="6246399"/>
                </a:cubicBezTo>
                <a:close/>
                <a:moveTo>
                  <a:pt x="4724401" y="5924240"/>
                </a:moveTo>
                <a:lnTo>
                  <a:pt x="4724401" y="6044002"/>
                </a:lnTo>
                <a:lnTo>
                  <a:pt x="4695216" y="6071545"/>
                </a:lnTo>
                <a:cubicBezTo>
                  <a:pt x="4548599" y="6220767"/>
                  <a:pt x="4426366" y="6399245"/>
                  <a:pt x="4317146" y="6587716"/>
                </a:cubicBezTo>
                <a:lnTo>
                  <a:pt x="4171627" y="6858000"/>
                </a:lnTo>
                <a:lnTo>
                  <a:pt x="4081585" y="6858000"/>
                </a:lnTo>
                <a:lnTo>
                  <a:pt x="4238603" y="6559341"/>
                </a:lnTo>
                <a:cubicBezTo>
                  <a:pt x="4349147" y="6364728"/>
                  <a:pt x="4472301" y="6179172"/>
                  <a:pt x="4620848" y="6021419"/>
                </a:cubicBezTo>
                <a:close/>
                <a:moveTo>
                  <a:pt x="103333" y="5699602"/>
                </a:moveTo>
                <a:cubicBezTo>
                  <a:pt x="133282" y="5726353"/>
                  <a:pt x="175725" y="5762843"/>
                  <a:pt x="233938" y="5809416"/>
                </a:cubicBezTo>
                <a:cubicBezTo>
                  <a:pt x="390802" y="5935412"/>
                  <a:pt x="652575" y="6145703"/>
                  <a:pt x="883580" y="6180710"/>
                </a:cubicBezTo>
                <a:cubicBezTo>
                  <a:pt x="736829" y="6133021"/>
                  <a:pt x="610173" y="6040280"/>
                  <a:pt x="487337" y="5950182"/>
                </a:cubicBezTo>
                <a:cubicBezTo>
                  <a:pt x="443670" y="5917932"/>
                  <a:pt x="398584" y="5885270"/>
                  <a:pt x="354051" y="5854912"/>
                </a:cubicBezTo>
                <a:cubicBezTo>
                  <a:pt x="302352" y="5819720"/>
                  <a:pt x="247963" y="5787429"/>
                  <a:pt x="195436" y="5755068"/>
                </a:cubicBezTo>
                <a:close/>
                <a:moveTo>
                  <a:pt x="51253" y="5631825"/>
                </a:moveTo>
                <a:lnTo>
                  <a:pt x="211622" y="5728803"/>
                </a:lnTo>
                <a:cubicBezTo>
                  <a:pt x="264592" y="5760684"/>
                  <a:pt x="319013" y="5793908"/>
                  <a:pt x="371652" y="5829062"/>
                </a:cubicBezTo>
                <a:cubicBezTo>
                  <a:pt x="417589" y="5859824"/>
                  <a:pt x="462230" y="5892964"/>
                  <a:pt x="505903" y="5925221"/>
                </a:cubicBezTo>
                <a:cubicBezTo>
                  <a:pt x="628246" y="6014875"/>
                  <a:pt x="754907" y="6107611"/>
                  <a:pt x="899240" y="6153068"/>
                </a:cubicBezTo>
                <a:cubicBezTo>
                  <a:pt x="928476" y="6162153"/>
                  <a:pt x="958088" y="6168887"/>
                  <a:pt x="988114" y="6174204"/>
                </a:cubicBezTo>
                <a:cubicBezTo>
                  <a:pt x="943280" y="6136411"/>
                  <a:pt x="896194" y="6100100"/>
                  <a:pt x="845971" y="6067177"/>
                </a:cubicBezTo>
                <a:cubicBezTo>
                  <a:pt x="720131" y="5983257"/>
                  <a:pt x="580034" y="5915740"/>
                  <a:pt x="448057" y="5841376"/>
                </a:cubicBezTo>
                <a:cubicBezTo>
                  <a:pt x="341781" y="5780886"/>
                  <a:pt x="90319" y="5630263"/>
                  <a:pt x="51253" y="5631825"/>
                </a:cubicBezTo>
                <a:close/>
                <a:moveTo>
                  <a:pt x="2606687" y="5630718"/>
                </a:moveTo>
                <a:cubicBezTo>
                  <a:pt x="2484040" y="5952782"/>
                  <a:pt x="2550772" y="6305470"/>
                  <a:pt x="2645658" y="6640259"/>
                </a:cubicBezTo>
                <a:cubicBezTo>
                  <a:pt x="2605413" y="6320984"/>
                  <a:pt x="2566733" y="5970903"/>
                  <a:pt x="2606687" y="5630718"/>
                </a:cubicBezTo>
                <a:close/>
                <a:moveTo>
                  <a:pt x="3642057" y="5573487"/>
                </a:moveTo>
                <a:cubicBezTo>
                  <a:pt x="3639338" y="5575453"/>
                  <a:pt x="3635693" y="5577466"/>
                  <a:pt x="3632981" y="5579437"/>
                </a:cubicBezTo>
                <a:cubicBezTo>
                  <a:pt x="3509182" y="5674738"/>
                  <a:pt x="3441993" y="5811556"/>
                  <a:pt x="3382436" y="5952726"/>
                </a:cubicBezTo>
                <a:cubicBezTo>
                  <a:pt x="3286719" y="6179641"/>
                  <a:pt x="3231101" y="6419386"/>
                  <a:pt x="3191929" y="6662669"/>
                </a:cubicBezTo>
                <a:cubicBezTo>
                  <a:pt x="3237125" y="6465250"/>
                  <a:pt x="3296425" y="6271000"/>
                  <a:pt x="3369898" y="6081771"/>
                </a:cubicBezTo>
                <a:cubicBezTo>
                  <a:pt x="3454377" y="5865084"/>
                  <a:pt x="3540614" y="5703753"/>
                  <a:pt x="3642057" y="5573487"/>
                </a:cubicBezTo>
                <a:close/>
                <a:moveTo>
                  <a:pt x="2650666" y="5530686"/>
                </a:moveTo>
                <a:cubicBezTo>
                  <a:pt x="2650695" y="5531619"/>
                  <a:pt x="2650695" y="5531619"/>
                  <a:pt x="2650249" y="5532101"/>
                </a:cubicBezTo>
                <a:cubicBezTo>
                  <a:pt x="2594633" y="5864991"/>
                  <a:pt x="2624834" y="6212617"/>
                  <a:pt x="2663808" y="6535215"/>
                </a:cubicBezTo>
                <a:lnTo>
                  <a:pt x="2665418" y="6132756"/>
                </a:lnTo>
                <a:cubicBezTo>
                  <a:pt x="2666315" y="5945493"/>
                  <a:pt x="2661038" y="5743579"/>
                  <a:pt x="2650666" y="5530686"/>
                </a:cubicBezTo>
                <a:close/>
                <a:moveTo>
                  <a:pt x="2680277" y="5479204"/>
                </a:moveTo>
                <a:cubicBezTo>
                  <a:pt x="2679826" y="5479692"/>
                  <a:pt x="2679381" y="5480173"/>
                  <a:pt x="2678972" y="5481582"/>
                </a:cubicBezTo>
                <a:cubicBezTo>
                  <a:pt x="2691463" y="5712555"/>
                  <a:pt x="2697451" y="5932139"/>
                  <a:pt x="2696666" y="6133836"/>
                </a:cubicBezTo>
                <a:lnTo>
                  <a:pt x="2695769" y="6390955"/>
                </a:lnTo>
                <a:cubicBezTo>
                  <a:pt x="2712509" y="6297144"/>
                  <a:pt x="2727840" y="6202916"/>
                  <a:pt x="2739893" y="6108357"/>
                </a:cubicBezTo>
                <a:cubicBezTo>
                  <a:pt x="2767348" y="5886500"/>
                  <a:pt x="2737035" y="5687445"/>
                  <a:pt x="2680277" y="5479204"/>
                </a:cubicBezTo>
                <a:close/>
                <a:moveTo>
                  <a:pt x="1132195" y="5467980"/>
                </a:moveTo>
                <a:cubicBezTo>
                  <a:pt x="1313054" y="5495211"/>
                  <a:pt x="1494925" y="5512628"/>
                  <a:pt x="1679056" y="5516907"/>
                </a:cubicBezTo>
                <a:cubicBezTo>
                  <a:pt x="1838007" y="5520331"/>
                  <a:pt x="1983050" y="5490313"/>
                  <a:pt x="2128648" y="5474249"/>
                </a:cubicBezTo>
                <a:cubicBezTo>
                  <a:pt x="2028248" y="5467548"/>
                  <a:pt x="1925543" y="5473055"/>
                  <a:pt x="1825619" y="5478447"/>
                </a:cubicBezTo>
                <a:lnTo>
                  <a:pt x="1737798" y="5483353"/>
                </a:lnTo>
                <a:cubicBezTo>
                  <a:pt x="1536509" y="5492800"/>
                  <a:pt x="1332771" y="5487439"/>
                  <a:pt x="1132195" y="5467980"/>
                </a:cubicBezTo>
                <a:close/>
                <a:moveTo>
                  <a:pt x="1456157" y="5371404"/>
                </a:moveTo>
                <a:cubicBezTo>
                  <a:pt x="1385125" y="5373535"/>
                  <a:pt x="1314200" y="5378444"/>
                  <a:pt x="1244432" y="5385601"/>
                </a:cubicBezTo>
                <a:cubicBezTo>
                  <a:pt x="1151404" y="5395142"/>
                  <a:pt x="1060429" y="5408677"/>
                  <a:pt x="973990" y="5424940"/>
                </a:cubicBezTo>
                <a:cubicBezTo>
                  <a:pt x="1017323" y="5425535"/>
                  <a:pt x="1061253" y="5429367"/>
                  <a:pt x="1103809" y="5433720"/>
                </a:cubicBezTo>
                <a:lnTo>
                  <a:pt x="1123454" y="5435727"/>
                </a:lnTo>
                <a:cubicBezTo>
                  <a:pt x="1326373" y="5455563"/>
                  <a:pt x="1533386" y="5461253"/>
                  <a:pt x="1737017" y="5452183"/>
                </a:cubicBezTo>
                <a:cubicBezTo>
                  <a:pt x="1766288" y="5450544"/>
                  <a:pt x="1795121" y="5449390"/>
                  <a:pt x="1824397" y="5447757"/>
                </a:cubicBezTo>
                <a:cubicBezTo>
                  <a:pt x="1905266" y="5443590"/>
                  <a:pt x="1987993" y="5439352"/>
                  <a:pt x="2070059" y="5441660"/>
                </a:cubicBezTo>
                <a:cubicBezTo>
                  <a:pt x="1883310" y="5383634"/>
                  <a:pt x="1669251" y="5365013"/>
                  <a:pt x="1456157" y="5371404"/>
                </a:cubicBezTo>
                <a:close/>
                <a:moveTo>
                  <a:pt x="4724401" y="5202141"/>
                </a:moveTo>
                <a:lnTo>
                  <a:pt x="4724401" y="5319690"/>
                </a:lnTo>
                <a:lnTo>
                  <a:pt x="4690088" y="5349711"/>
                </a:lnTo>
                <a:cubicBezTo>
                  <a:pt x="4608685" y="5427949"/>
                  <a:pt x="4537495" y="5522778"/>
                  <a:pt x="4463413" y="5615162"/>
                </a:cubicBezTo>
                <a:cubicBezTo>
                  <a:pt x="4428815" y="5658459"/>
                  <a:pt x="4393697" y="5700384"/>
                  <a:pt x="4358134" y="5742791"/>
                </a:cubicBezTo>
                <a:cubicBezTo>
                  <a:pt x="4364015" y="5738366"/>
                  <a:pt x="4369890" y="5733933"/>
                  <a:pt x="4376219" y="5729027"/>
                </a:cubicBezTo>
                <a:cubicBezTo>
                  <a:pt x="4445817" y="5675939"/>
                  <a:pt x="4517680" y="5621374"/>
                  <a:pt x="4582340" y="5561037"/>
                </a:cubicBezTo>
                <a:cubicBezTo>
                  <a:pt x="4621394" y="5524545"/>
                  <a:pt x="4658482" y="5485345"/>
                  <a:pt x="4694684" y="5447098"/>
                </a:cubicBezTo>
                <a:lnTo>
                  <a:pt x="4724401" y="5415874"/>
                </a:lnTo>
                <a:lnTo>
                  <a:pt x="4724401" y="5461678"/>
                </a:lnTo>
                <a:lnTo>
                  <a:pt x="4718341" y="5468043"/>
                </a:lnTo>
                <a:cubicBezTo>
                  <a:pt x="4681696" y="5506771"/>
                  <a:pt x="4644162" y="5546455"/>
                  <a:pt x="4604655" y="5583434"/>
                </a:cubicBezTo>
                <a:cubicBezTo>
                  <a:pt x="4591636" y="5595592"/>
                  <a:pt x="4578581" y="5606832"/>
                  <a:pt x="4565074" y="5618550"/>
                </a:cubicBezTo>
                <a:cubicBezTo>
                  <a:pt x="4601957" y="5591693"/>
                  <a:pt x="4641858" y="5563143"/>
                  <a:pt x="4682209" y="5532923"/>
                </a:cubicBezTo>
                <a:lnTo>
                  <a:pt x="4724401" y="5499248"/>
                </a:lnTo>
                <a:lnTo>
                  <a:pt x="4724401" y="5608295"/>
                </a:lnTo>
                <a:lnTo>
                  <a:pt x="4713577" y="5616803"/>
                </a:lnTo>
                <a:cubicBezTo>
                  <a:pt x="4481263" y="5805403"/>
                  <a:pt x="4239092" y="5980417"/>
                  <a:pt x="3989559" y="6145945"/>
                </a:cubicBezTo>
                <a:cubicBezTo>
                  <a:pt x="3958721" y="6166743"/>
                  <a:pt x="3915645" y="6091150"/>
                  <a:pt x="3939824" y="6066900"/>
                </a:cubicBezTo>
                <a:cubicBezTo>
                  <a:pt x="4170724" y="5831323"/>
                  <a:pt x="4361787" y="5566131"/>
                  <a:pt x="4584537" y="5324826"/>
                </a:cubicBezTo>
                <a:cubicBezTo>
                  <a:pt x="4616120" y="5290612"/>
                  <a:pt x="4648400" y="5259282"/>
                  <a:pt x="4682005" y="5231398"/>
                </a:cubicBezTo>
                <a:close/>
                <a:moveTo>
                  <a:pt x="1903353" y="5044827"/>
                </a:moveTo>
                <a:cubicBezTo>
                  <a:pt x="1900901" y="5049058"/>
                  <a:pt x="1913196" y="5065331"/>
                  <a:pt x="1936931" y="5093954"/>
                </a:cubicBezTo>
                <a:cubicBezTo>
                  <a:pt x="2021149" y="5196773"/>
                  <a:pt x="2108079" y="5297623"/>
                  <a:pt x="2195868" y="5396574"/>
                </a:cubicBezTo>
                <a:cubicBezTo>
                  <a:pt x="2196092" y="5309013"/>
                  <a:pt x="2155695" y="5230515"/>
                  <a:pt x="2088852" y="5166123"/>
                </a:cubicBezTo>
                <a:cubicBezTo>
                  <a:pt x="2054441" y="5132572"/>
                  <a:pt x="2001584" y="5091839"/>
                  <a:pt x="1958241" y="5067955"/>
                </a:cubicBezTo>
                <a:cubicBezTo>
                  <a:pt x="1922998" y="5048408"/>
                  <a:pt x="1905803" y="5040595"/>
                  <a:pt x="1903353" y="5044827"/>
                </a:cubicBezTo>
                <a:close/>
                <a:moveTo>
                  <a:pt x="1979378" y="4769504"/>
                </a:moveTo>
                <a:cubicBezTo>
                  <a:pt x="2251008" y="4946802"/>
                  <a:pt x="2557265" y="5046794"/>
                  <a:pt x="2882120" y="5064547"/>
                </a:cubicBezTo>
                <a:cubicBezTo>
                  <a:pt x="2852884" y="5055476"/>
                  <a:pt x="2822307" y="5047842"/>
                  <a:pt x="2793103" y="5039699"/>
                </a:cubicBezTo>
                <a:lnTo>
                  <a:pt x="2770041" y="5033634"/>
                </a:lnTo>
                <a:cubicBezTo>
                  <a:pt x="2500352" y="4962917"/>
                  <a:pt x="2236095" y="4864963"/>
                  <a:pt x="1979378" y="4769504"/>
                </a:cubicBezTo>
                <a:close/>
                <a:moveTo>
                  <a:pt x="1927410" y="4716164"/>
                </a:moveTo>
                <a:cubicBezTo>
                  <a:pt x="1938311" y="4720848"/>
                  <a:pt x="1949172" y="4724604"/>
                  <a:pt x="1959587" y="4728849"/>
                </a:cubicBezTo>
                <a:cubicBezTo>
                  <a:pt x="2224818" y="4827692"/>
                  <a:pt x="2499050" y="4930367"/>
                  <a:pt x="2777707" y="5003991"/>
                </a:cubicBezTo>
                <a:lnTo>
                  <a:pt x="2800768" y="5010056"/>
                </a:lnTo>
                <a:cubicBezTo>
                  <a:pt x="2826662" y="5016937"/>
                  <a:pt x="2852553" y="5023818"/>
                  <a:pt x="2879408" y="5031590"/>
                </a:cubicBezTo>
                <a:cubicBezTo>
                  <a:pt x="2873718" y="5029024"/>
                  <a:pt x="2868475" y="5025973"/>
                  <a:pt x="2862295" y="5022958"/>
                </a:cubicBezTo>
                <a:cubicBezTo>
                  <a:pt x="2846112" y="5014292"/>
                  <a:pt x="2829972" y="5006555"/>
                  <a:pt x="2813343" y="4998369"/>
                </a:cubicBezTo>
                <a:cubicBezTo>
                  <a:pt x="2759214" y="4972589"/>
                  <a:pt x="2702010" y="4951123"/>
                  <a:pt x="2646245" y="4930999"/>
                </a:cubicBezTo>
                <a:cubicBezTo>
                  <a:pt x="2437298" y="4853662"/>
                  <a:pt x="2221285" y="4774272"/>
                  <a:pt x="1999243" y="4730524"/>
                </a:cubicBezTo>
                <a:lnTo>
                  <a:pt x="1979527" y="4726651"/>
                </a:lnTo>
                <a:close/>
                <a:moveTo>
                  <a:pt x="1997014" y="4698007"/>
                </a:moveTo>
                <a:lnTo>
                  <a:pt x="2005458" y="4699540"/>
                </a:lnTo>
                <a:cubicBezTo>
                  <a:pt x="2229844" y="4743659"/>
                  <a:pt x="2447268" y="4823456"/>
                  <a:pt x="2657186" y="4901687"/>
                </a:cubicBezTo>
                <a:cubicBezTo>
                  <a:pt x="2713431" y="4922259"/>
                  <a:pt x="2771565" y="4943688"/>
                  <a:pt x="2826662" y="4970362"/>
                </a:cubicBezTo>
                <a:cubicBezTo>
                  <a:pt x="2843286" y="4978544"/>
                  <a:pt x="2859914" y="4986729"/>
                  <a:pt x="2876100" y="4995397"/>
                </a:cubicBezTo>
                <a:cubicBezTo>
                  <a:pt x="2929811" y="5022592"/>
                  <a:pt x="2984941" y="5050189"/>
                  <a:pt x="3042600" y="5059532"/>
                </a:cubicBezTo>
                <a:cubicBezTo>
                  <a:pt x="2779645" y="4772909"/>
                  <a:pt x="2376891" y="4705645"/>
                  <a:pt x="1997014" y="4698007"/>
                </a:cubicBezTo>
                <a:close/>
                <a:moveTo>
                  <a:pt x="2305292" y="4219492"/>
                </a:moveTo>
                <a:cubicBezTo>
                  <a:pt x="2631112" y="4377847"/>
                  <a:pt x="3011879" y="4535878"/>
                  <a:pt x="3360922" y="4529373"/>
                </a:cubicBezTo>
                <a:cubicBezTo>
                  <a:pt x="3408391" y="4528405"/>
                  <a:pt x="3451278" y="4517839"/>
                  <a:pt x="3492420" y="4510145"/>
                </a:cubicBezTo>
                <a:cubicBezTo>
                  <a:pt x="3448862" y="4503966"/>
                  <a:pt x="3405674" y="4495449"/>
                  <a:pt x="3364086" y="4480340"/>
                </a:cubicBezTo>
                <a:cubicBezTo>
                  <a:pt x="3314946" y="4462747"/>
                  <a:pt x="3269673" y="4437082"/>
                  <a:pt x="3225818" y="4411822"/>
                </a:cubicBezTo>
                <a:cubicBezTo>
                  <a:pt x="3194830" y="4393966"/>
                  <a:pt x="3162431" y="4375699"/>
                  <a:pt x="3129696" y="4360704"/>
                </a:cubicBezTo>
                <a:cubicBezTo>
                  <a:pt x="3030558" y="4315774"/>
                  <a:pt x="2920899" y="4298731"/>
                  <a:pt x="2814545" y="4282955"/>
                </a:cubicBezTo>
                <a:cubicBezTo>
                  <a:pt x="2648192" y="4257474"/>
                  <a:pt x="2475773" y="4231762"/>
                  <a:pt x="2305292" y="4219492"/>
                </a:cubicBezTo>
                <a:close/>
                <a:moveTo>
                  <a:pt x="2626982" y="4206450"/>
                </a:moveTo>
                <a:cubicBezTo>
                  <a:pt x="2581807" y="4205467"/>
                  <a:pt x="2536327" y="4205706"/>
                  <a:pt x="2490617" y="4206951"/>
                </a:cubicBezTo>
                <a:cubicBezTo>
                  <a:pt x="2601507" y="4219748"/>
                  <a:pt x="2711611" y="4236309"/>
                  <a:pt x="2819869" y="4252936"/>
                </a:cubicBezTo>
                <a:cubicBezTo>
                  <a:pt x="2928115" y="4269564"/>
                  <a:pt x="3040565" y="4286495"/>
                  <a:pt x="3143018" y="4332698"/>
                </a:cubicBezTo>
                <a:cubicBezTo>
                  <a:pt x="3177162" y="4348099"/>
                  <a:pt x="3210046" y="4366808"/>
                  <a:pt x="3241520" y="4385112"/>
                </a:cubicBezTo>
                <a:cubicBezTo>
                  <a:pt x="3284409" y="4409477"/>
                  <a:pt x="3328265" y="4434739"/>
                  <a:pt x="3374575" y="4451517"/>
                </a:cubicBezTo>
                <a:cubicBezTo>
                  <a:pt x="3416609" y="4466134"/>
                  <a:pt x="3460730" y="4474620"/>
                  <a:pt x="3505221" y="4480757"/>
                </a:cubicBezTo>
                <a:cubicBezTo>
                  <a:pt x="3244537" y="4280088"/>
                  <a:pt x="2943211" y="4213332"/>
                  <a:pt x="2626982" y="4206450"/>
                </a:cubicBezTo>
                <a:close/>
                <a:moveTo>
                  <a:pt x="1310106" y="3943217"/>
                </a:moveTo>
                <a:cubicBezTo>
                  <a:pt x="1129544" y="4063332"/>
                  <a:pt x="976804" y="4212308"/>
                  <a:pt x="854994" y="4399136"/>
                </a:cubicBezTo>
                <a:cubicBezTo>
                  <a:pt x="813550" y="4462067"/>
                  <a:pt x="777442" y="4528637"/>
                  <a:pt x="742462" y="4594648"/>
                </a:cubicBezTo>
                <a:cubicBezTo>
                  <a:pt x="769633" y="4559245"/>
                  <a:pt x="795392" y="4522436"/>
                  <a:pt x="820602" y="4485915"/>
                </a:cubicBezTo>
                <a:cubicBezTo>
                  <a:pt x="839644" y="4458097"/>
                  <a:pt x="858127" y="4430568"/>
                  <a:pt x="878295" y="4403594"/>
                </a:cubicBezTo>
                <a:cubicBezTo>
                  <a:pt x="984168" y="4259170"/>
                  <a:pt x="1114491" y="4132679"/>
                  <a:pt x="1240607" y="4010401"/>
                </a:cubicBezTo>
                <a:close/>
                <a:moveTo>
                  <a:pt x="1423113" y="3874565"/>
                </a:moveTo>
                <a:lnTo>
                  <a:pt x="1260565" y="4031982"/>
                </a:lnTo>
                <a:cubicBezTo>
                  <a:pt x="1135292" y="4153135"/>
                  <a:pt x="1006090" y="4279065"/>
                  <a:pt x="901900" y="4421236"/>
                </a:cubicBezTo>
                <a:cubicBezTo>
                  <a:pt x="882292" y="4447928"/>
                  <a:pt x="863806" y="4475465"/>
                  <a:pt x="845044" y="4502436"/>
                </a:cubicBezTo>
                <a:cubicBezTo>
                  <a:pt x="797719" y="4571828"/>
                  <a:pt x="747866" y="4643196"/>
                  <a:pt x="685926" y="4703069"/>
                </a:cubicBezTo>
                <a:cubicBezTo>
                  <a:pt x="685087" y="4704192"/>
                  <a:pt x="684806" y="4705038"/>
                  <a:pt x="684248" y="4706721"/>
                </a:cubicBezTo>
                <a:cubicBezTo>
                  <a:pt x="955830" y="4450343"/>
                  <a:pt x="1215323" y="4185291"/>
                  <a:pt x="1423113" y="3874565"/>
                </a:cubicBezTo>
                <a:close/>
                <a:moveTo>
                  <a:pt x="3316479" y="3872136"/>
                </a:moveTo>
                <a:lnTo>
                  <a:pt x="3546806" y="4356139"/>
                </a:lnTo>
                <a:cubicBezTo>
                  <a:pt x="3510992" y="4217388"/>
                  <a:pt x="3440535" y="4086075"/>
                  <a:pt x="3364433" y="3953121"/>
                </a:cubicBezTo>
                <a:close/>
                <a:moveTo>
                  <a:pt x="3291335" y="3767420"/>
                </a:moveTo>
                <a:cubicBezTo>
                  <a:pt x="3324815" y="3824296"/>
                  <a:pt x="3358740" y="3880691"/>
                  <a:pt x="3390805" y="3937163"/>
                </a:cubicBezTo>
                <a:cubicBezTo>
                  <a:pt x="3469925" y="4075583"/>
                  <a:pt x="3543427" y="4213298"/>
                  <a:pt x="3579062" y="4359040"/>
                </a:cubicBezTo>
                <a:cubicBezTo>
                  <a:pt x="3585500" y="4228842"/>
                  <a:pt x="3547302" y="4112076"/>
                  <a:pt x="3467355" y="3988130"/>
                </a:cubicBezTo>
                <a:cubicBezTo>
                  <a:pt x="3420192" y="3915029"/>
                  <a:pt x="3371016" y="3849934"/>
                  <a:pt x="3310753" y="3787140"/>
                </a:cubicBezTo>
                <a:cubicBezTo>
                  <a:pt x="3303466" y="3779509"/>
                  <a:pt x="3297626" y="3773227"/>
                  <a:pt x="3291335" y="3767420"/>
                </a:cubicBezTo>
                <a:close/>
                <a:moveTo>
                  <a:pt x="1635889" y="3709494"/>
                </a:moveTo>
                <a:lnTo>
                  <a:pt x="1634800" y="3731111"/>
                </a:lnTo>
                <a:cubicBezTo>
                  <a:pt x="1634800" y="3731111"/>
                  <a:pt x="1635342" y="3716795"/>
                  <a:pt x="1635889" y="3709494"/>
                </a:cubicBezTo>
                <a:close/>
                <a:moveTo>
                  <a:pt x="1510397" y="3684705"/>
                </a:moveTo>
                <a:cubicBezTo>
                  <a:pt x="1390337" y="3729510"/>
                  <a:pt x="1267181" y="3766747"/>
                  <a:pt x="1146550" y="3802012"/>
                </a:cubicBezTo>
                <a:cubicBezTo>
                  <a:pt x="997862" y="3845736"/>
                  <a:pt x="843568" y="3890871"/>
                  <a:pt x="698834" y="3952272"/>
                </a:cubicBezTo>
                <a:cubicBezTo>
                  <a:pt x="460140" y="4053106"/>
                  <a:pt x="242842" y="4196577"/>
                  <a:pt x="34256" y="4347603"/>
                </a:cubicBezTo>
                <a:cubicBezTo>
                  <a:pt x="196048" y="4248849"/>
                  <a:pt x="358125" y="4150653"/>
                  <a:pt x="527241" y="4065078"/>
                </a:cubicBezTo>
                <a:cubicBezTo>
                  <a:pt x="838255" y="3908281"/>
                  <a:pt x="1212318" y="3863093"/>
                  <a:pt x="1510397" y="3684705"/>
                </a:cubicBezTo>
                <a:close/>
                <a:moveTo>
                  <a:pt x="1313114" y="3655216"/>
                </a:moveTo>
                <a:cubicBezTo>
                  <a:pt x="1247578" y="3654578"/>
                  <a:pt x="1180153" y="3656293"/>
                  <a:pt x="1109304" y="3669030"/>
                </a:cubicBezTo>
                <a:cubicBezTo>
                  <a:pt x="689821" y="3744031"/>
                  <a:pt x="334655" y="4032530"/>
                  <a:pt x="8129" y="4330519"/>
                </a:cubicBezTo>
                <a:cubicBezTo>
                  <a:pt x="220923" y="4176682"/>
                  <a:pt x="442983" y="4028720"/>
                  <a:pt x="687572" y="3925629"/>
                </a:cubicBezTo>
                <a:cubicBezTo>
                  <a:pt x="833705" y="3864223"/>
                  <a:pt x="989118" y="3818520"/>
                  <a:pt x="1138365" y="3774515"/>
                </a:cubicBezTo>
                <a:cubicBezTo>
                  <a:pt x="1260121" y="3738686"/>
                  <a:pt x="1384681" y="3701451"/>
                  <a:pt x="1505579" y="3655526"/>
                </a:cubicBezTo>
                <a:cubicBezTo>
                  <a:pt x="1442294" y="3658846"/>
                  <a:pt x="1378650" y="3655854"/>
                  <a:pt x="1313114" y="3655216"/>
                </a:cubicBezTo>
                <a:close/>
                <a:moveTo>
                  <a:pt x="3655073" y="3650884"/>
                </a:moveTo>
                <a:cubicBezTo>
                  <a:pt x="3768399" y="3765347"/>
                  <a:pt x="3873410" y="3884450"/>
                  <a:pt x="3989938" y="3991685"/>
                </a:cubicBezTo>
                <a:cubicBezTo>
                  <a:pt x="4106468" y="4098916"/>
                  <a:pt x="4234512" y="4194281"/>
                  <a:pt x="4393907" y="4261258"/>
                </a:cubicBezTo>
                <a:cubicBezTo>
                  <a:pt x="4484865" y="4299540"/>
                  <a:pt x="4571866" y="4332385"/>
                  <a:pt x="4648051" y="4374051"/>
                </a:cubicBezTo>
                <a:cubicBezTo>
                  <a:pt x="4566919" y="4301848"/>
                  <a:pt x="4474187" y="4242216"/>
                  <a:pt x="4383389" y="4184369"/>
                </a:cubicBezTo>
                <a:cubicBezTo>
                  <a:pt x="4310251" y="4137460"/>
                  <a:pt x="4234739" y="4089250"/>
                  <a:pt x="4165508" y="4035196"/>
                </a:cubicBezTo>
                <a:cubicBezTo>
                  <a:pt x="4131846" y="4008598"/>
                  <a:pt x="4099524" y="3980549"/>
                  <a:pt x="4068162" y="3953394"/>
                </a:cubicBezTo>
                <a:cubicBezTo>
                  <a:pt x="4039704" y="3928919"/>
                  <a:pt x="4010763" y="3903992"/>
                  <a:pt x="3981416" y="3880482"/>
                </a:cubicBezTo>
                <a:cubicBezTo>
                  <a:pt x="3923199" y="3833909"/>
                  <a:pt x="3860482" y="3791236"/>
                  <a:pt x="3800147" y="3749872"/>
                </a:cubicBezTo>
                <a:close/>
                <a:moveTo>
                  <a:pt x="3670252" y="3622798"/>
                </a:moveTo>
                <a:lnTo>
                  <a:pt x="3817258" y="3723577"/>
                </a:lnTo>
                <a:cubicBezTo>
                  <a:pt x="3878082" y="3765387"/>
                  <a:pt x="3941278" y="3808498"/>
                  <a:pt x="4000461" y="3855966"/>
                </a:cubicBezTo>
                <a:cubicBezTo>
                  <a:pt x="4030299" y="3879926"/>
                  <a:pt x="4059233" y="3904849"/>
                  <a:pt x="4088180" y="3929774"/>
                </a:cubicBezTo>
                <a:cubicBezTo>
                  <a:pt x="4119532" y="3956928"/>
                  <a:pt x="4151864" y="3984979"/>
                  <a:pt x="4184555" y="4010683"/>
                </a:cubicBezTo>
                <a:cubicBezTo>
                  <a:pt x="4252374" y="4064322"/>
                  <a:pt x="4327401" y="4112085"/>
                  <a:pt x="4399563" y="4158106"/>
                </a:cubicBezTo>
                <a:cubicBezTo>
                  <a:pt x="4497546" y="4220788"/>
                  <a:pt x="4597907" y="4284772"/>
                  <a:pt x="4684469" y="4364680"/>
                </a:cubicBezTo>
                <a:lnTo>
                  <a:pt x="4690271" y="4370034"/>
                </a:lnTo>
                <a:cubicBezTo>
                  <a:pt x="4617960" y="4134006"/>
                  <a:pt x="4326618" y="3976128"/>
                  <a:pt x="4136093" y="3858466"/>
                </a:cubicBezTo>
                <a:cubicBezTo>
                  <a:pt x="3985171" y="3764831"/>
                  <a:pt x="3831168" y="3687155"/>
                  <a:pt x="3670252" y="3622798"/>
                </a:cubicBezTo>
                <a:close/>
                <a:moveTo>
                  <a:pt x="3174829" y="3620110"/>
                </a:moveTo>
                <a:cubicBezTo>
                  <a:pt x="3177710" y="3619202"/>
                  <a:pt x="3182308" y="3620648"/>
                  <a:pt x="3189263" y="3625726"/>
                </a:cubicBezTo>
                <a:cubicBezTo>
                  <a:pt x="3348177" y="3744655"/>
                  <a:pt x="3463235" y="3908187"/>
                  <a:pt x="3560912" y="4079863"/>
                </a:cubicBezTo>
                <a:cubicBezTo>
                  <a:pt x="3646545" y="4229668"/>
                  <a:pt x="3658964" y="4353983"/>
                  <a:pt x="3626636" y="4512230"/>
                </a:cubicBezTo>
                <a:cubicBezTo>
                  <a:pt x="3635603" y="4515129"/>
                  <a:pt x="3644081" y="4517586"/>
                  <a:pt x="3653088" y="4521417"/>
                </a:cubicBezTo>
                <a:cubicBezTo>
                  <a:pt x="3765052" y="4572828"/>
                  <a:pt x="3892199" y="4724230"/>
                  <a:pt x="3988128" y="4817267"/>
                </a:cubicBezTo>
                <a:cubicBezTo>
                  <a:pt x="4195984" y="4765295"/>
                  <a:pt x="4406452" y="4726316"/>
                  <a:pt x="4618309" y="4699202"/>
                </a:cubicBezTo>
                <a:lnTo>
                  <a:pt x="4724401" y="4687606"/>
                </a:lnTo>
                <a:lnTo>
                  <a:pt x="4724401" y="4773345"/>
                </a:lnTo>
                <a:lnTo>
                  <a:pt x="4671155" y="4778608"/>
                </a:lnTo>
                <a:cubicBezTo>
                  <a:pt x="4474613" y="4803290"/>
                  <a:pt x="4279364" y="4838457"/>
                  <a:pt x="4086300" y="4884599"/>
                </a:cubicBezTo>
                <a:cubicBezTo>
                  <a:pt x="4087456" y="4890142"/>
                  <a:pt x="4087673" y="4895720"/>
                  <a:pt x="4085485" y="4899070"/>
                </a:cubicBezTo>
                <a:cubicBezTo>
                  <a:pt x="4003302" y="5010406"/>
                  <a:pt x="3928312" y="5126573"/>
                  <a:pt x="3871915" y="5253645"/>
                </a:cubicBezTo>
                <a:cubicBezTo>
                  <a:pt x="3845467" y="5314321"/>
                  <a:pt x="3832705" y="5402857"/>
                  <a:pt x="3799374" y="5466127"/>
                </a:cubicBezTo>
                <a:cubicBezTo>
                  <a:pt x="3785138" y="5845399"/>
                  <a:pt x="3675506" y="6277604"/>
                  <a:pt x="3498850" y="6661888"/>
                </a:cubicBezTo>
                <a:lnTo>
                  <a:pt x="3399216" y="6858000"/>
                </a:lnTo>
                <a:lnTo>
                  <a:pt x="3303688" y="6858000"/>
                </a:lnTo>
                <a:lnTo>
                  <a:pt x="3391774" y="6697181"/>
                </a:lnTo>
                <a:cubicBezTo>
                  <a:pt x="3573729" y="6337659"/>
                  <a:pt x="3697480" y="5922895"/>
                  <a:pt x="3735540" y="5546923"/>
                </a:cubicBezTo>
                <a:cubicBezTo>
                  <a:pt x="3733489" y="5553993"/>
                  <a:pt x="3731483" y="5561993"/>
                  <a:pt x="3729438" y="5569058"/>
                </a:cubicBezTo>
                <a:cubicBezTo>
                  <a:pt x="3722922" y="5592607"/>
                  <a:pt x="3715485" y="5616189"/>
                  <a:pt x="3707782" y="5644908"/>
                </a:cubicBezTo>
                <a:cubicBezTo>
                  <a:pt x="3671550" y="5775366"/>
                  <a:pt x="3633159" y="5910098"/>
                  <a:pt x="3583827" y="6039215"/>
                </a:cubicBezTo>
                <a:cubicBezTo>
                  <a:pt x="3571998" y="6069498"/>
                  <a:pt x="3559686" y="6099330"/>
                  <a:pt x="3547861" y="6129609"/>
                </a:cubicBezTo>
                <a:cubicBezTo>
                  <a:pt x="3528366" y="6177894"/>
                  <a:pt x="3507534" y="6227631"/>
                  <a:pt x="3490905" y="6277660"/>
                </a:cubicBezTo>
                <a:cubicBezTo>
                  <a:pt x="3477958" y="6314973"/>
                  <a:pt x="3466463" y="6353624"/>
                  <a:pt x="3455859" y="6391301"/>
                </a:cubicBezTo>
                <a:cubicBezTo>
                  <a:pt x="3447266" y="6420993"/>
                  <a:pt x="3438672" y="6450673"/>
                  <a:pt x="3429112" y="6479469"/>
                </a:cubicBezTo>
                <a:cubicBezTo>
                  <a:pt x="3394330" y="6587977"/>
                  <a:pt x="3348719" y="6693654"/>
                  <a:pt x="3304862" y="6796476"/>
                </a:cubicBezTo>
                <a:lnTo>
                  <a:pt x="3276071" y="6858000"/>
                </a:lnTo>
                <a:lnTo>
                  <a:pt x="3240805" y="6858000"/>
                </a:lnTo>
                <a:lnTo>
                  <a:pt x="3275917" y="6783192"/>
                </a:lnTo>
                <a:cubicBezTo>
                  <a:pt x="3319817" y="6681303"/>
                  <a:pt x="3364982" y="6576108"/>
                  <a:pt x="3399358" y="6469011"/>
                </a:cubicBezTo>
                <a:cubicBezTo>
                  <a:pt x="3408430" y="6439778"/>
                  <a:pt x="3417061" y="6411021"/>
                  <a:pt x="3425650" y="6381333"/>
                </a:cubicBezTo>
                <a:cubicBezTo>
                  <a:pt x="3436256" y="6343653"/>
                  <a:pt x="3448199" y="6304520"/>
                  <a:pt x="3460661" y="6266763"/>
                </a:cubicBezTo>
                <a:cubicBezTo>
                  <a:pt x="3477731" y="6216246"/>
                  <a:pt x="3498530" y="6165579"/>
                  <a:pt x="3518021" y="6117298"/>
                </a:cubicBezTo>
                <a:cubicBezTo>
                  <a:pt x="3530339" y="6087462"/>
                  <a:pt x="3542206" y="6058115"/>
                  <a:pt x="3554035" y="6027832"/>
                </a:cubicBezTo>
                <a:cubicBezTo>
                  <a:pt x="3602956" y="5900128"/>
                  <a:pt x="3640454" y="5766362"/>
                  <a:pt x="3677174" y="5636351"/>
                </a:cubicBezTo>
                <a:cubicBezTo>
                  <a:pt x="3685353" y="5608086"/>
                  <a:pt x="3692308" y="5584047"/>
                  <a:pt x="3698819" y="5560503"/>
                </a:cubicBezTo>
                <a:cubicBezTo>
                  <a:pt x="3699603" y="5556742"/>
                  <a:pt x="3701314" y="5552952"/>
                  <a:pt x="3702094" y="5549194"/>
                </a:cubicBezTo>
                <a:cubicBezTo>
                  <a:pt x="3586407" y="5684227"/>
                  <a:pt x="3491727" y="5855671"/>
                  <a:pt x="3398355" y="6094603"/>
                </a:cubicBezTo>
                <a:cubicBezTo>
                  <a:pt x="3309322" y="6322763"/>
                  <a:pt x="3241029" y="6558474"/>
                  <a:pt x="3193941" y="6798775"/>
                </a:cubicBezTo>
                <a:lnTo>
                  <a:pt x="3184140" y="6858000"/>
                </a:lnTo>
                <a:lnTo>
                  <a:pt x="3099978" y="6858000"/>
                </a:lnTo>
                <a:lnTo>
                  <a:pt x="3101556" y="6843337"/>
                </a:lnTo>
                <a:cubicBezTo>
                  <a:pt x="3144932" y="6479621"/>
                  <a:pt x="3209988" y="6112612"/>
                  <a:pt x="3370162" y="5785550"/>
                </a:cubicBezTo>
                <a:cubicBezTo>
                  <a:pt x="3467073" y="5588398"/>
                  <a:pt x="3627623" y="5538666"/>
                  <a:pt x="3746477" y="5377889"/>
                </a:cubicBezTo>
                <a:cubicBezTo>
                  <a:pt x="3800786" y="5303532"/>
                  <a:pt x="3818424" y="5173820"/>
                  <a:pt x="3863399" y="5087257"/>
                </a:cubicBezTo>
                <a:cubicBezTo>
                  <a:pt x="3894981" y="5026843"/>
                  <a:pt x="3930436" y="4970007"/>
                  <a:pt x="3968712" y="4913989"/>
                </a:cubicBezTo>
                <a:cubicBezTo>
                  <a:pt x="3564505" y="5020029"/>
                  <a:pt x="3170154" y="5174588"/>
                  <a:pt x="2792390" y="5382974"/>
                </a:cubicBezTo>
                <a:cubicBezTo>
                  <a:pt x="2766432" y="5397515"/>
                  <a:pt x="2740950" y="5412509"/>
                  <a:pt x="2714982" y="5427051"/>
                </a:cubicBezTo>
                <a:cubicBezTo>
                  <a:pt x="2773600" y="5623577"/>
                  <a:pt x="2823261" y="5817201"/>
                  <a:pt x="2813361" y="6023912"/>
                </a:cubicBezTo>
                <a:cubicBezTo>
                  <a:pt x="2800935" y="6283826"/>
                  <a:pt x="2738768" y="6546188"/>
                  <a:pt x="2688430" y="6801564"/>
                </a:cubicBezTo>
                <a:cubicBezTo>
                  <a:pt x="2680286" y="6842403"/>
                  <a:pt x="2633415" y="6776749"/>
                  <a:pt x="2629626" y="6763394"/>
                </a:cubicBezTo>
                <a:cubicBezTo>
                  <a:pt x="2507208" y="6357509"/>
                  <a:pt x="2389664" y="5910450"/>
                  <a:pt x="2565328" y="5516399"/>
                </a:cubicBezTo>
                <a:cubicBezTo>
                  <a:pt x="2340344" y="5655334"/>
                  <a:pt x="2126262" y="5810607"/>
                  <a:pt x="1922999" y="5980343"/>
                </a:cubicBezTo>
                <a:cubicBezTo>
                  <a:pt x="1913735" y="6121357"/>
                  <a:pt x="1951823" y="6270268"/>
                  <a:pt x="1950261" y="6405858"/>
                </a:cubicBezTo>
                <a:cubicBezTo>
                  <a:pt x="2095468" y="6403315"/>
                  <a:pt x="2243415" y="6568324"/>
                  <a:pt x="2365554" y="6759107"/>
                </a:cubicBezTo>
                <a:lnTo>
                  <a:pt x="2424142" y="6858000"/>
                </a:lnTo>
                <a:lnTo>
                  <a:pt x="2395994" y="6858000"/>
                </a:lnTo>
                <a:lnTo>
                  <a:pt x="2392863" y="6852964"/>
                </a:lnTo>
                <a:cubicBezTo>
                  <a:pt x="2286592" y="6697030"/>
                  <a:pt x="2128210" y="6530604"/>
                  <a:pt x="2017589" y="6493982"/>
                </a:cubicBezTo>
                <a:cubicBezTo>
                  <a:pt x="2065428" y="6525607"/>
                  <a:pt x="2108651" y="6558340"/>
                  <a:pt x="2147336" y="6594052"/>
                </a:cubicBezTo>
                <a:cubicBezTo>
                  <a:pt x="2168131" y="6613249"/>
                  <a:pt x="2188032" y="6633414"/>
                  <a:pt x="2207047" y="6654540"/>
                </a:cubicBezTo>
                <a:cubicBezTo>
                  <a:pt x="2240670" y="6691852"/>
                  <a:pt x="2268864" y="6733110"/>
                  <a:pt x="2299106" y="6778931"/>
                </a:cubicBezTo>
                <a:lnTo>
                  <a:pt x="2314430" y="6801144"/>
                </a:lnTo>
                <a:lnTo>
                  <a:pt x="2352406" y="6858000"/>
                </a:lnTo>
                <a:lnTo>
                  <a:pt x="2314492" y="6858000"/>
                </a:lnTo>
                <a:lnTo>
                  <a:pt x="2288095" y="6818030"/>
                </a:lnTo>
                <a:lnTo>
                  <a:pt x="2272768" y="6795822"/>
                </a:lnTo>
                <a:cubicBezTo>
                  <a:pt x="2242565" y="6750921"/>
                  <a:pt x="2214890" y="6711042"/>
                  <a:pt x="2182715" y="6675071"/>
                </a:cubicBezTo>
                <a:cubicBezTo>
                  <a:pt x="2139301" y="6626043"/>
                  <a:pt x="2090046" y="6582375"/>
                  <a:pt x="2032061" y="6541380"/>
                </a:cubicBezTo>
                <a:cubicBezTo>
                  <a:pt x="2113005" y="6632219"/>
                  <a:pt x="2185837" y="6729905"/>
                  <a:pt x="2257220" y="6826257"/>
                </a:cubicBezTo>
                <a:lnTo>
                  <a:pt x="2281324" y="6858000"/>
                </a:lnTo>
                <a:lnTo>
                  <a:pt x="2242860" y="6858000"/>
                </a:lnTo>
                <a:lnTo>
                  <a:pt x="2232818" y="6844926"/>
                </a:lnTo>
                <a:cubicBezTo>
                  <a:pt x="2156524" y="6742256"/>
                  <a:pt x="2077809" y="6637351"/>
                  <a:pt x="1990172" y="6542121"/>
                </a:cubicBezTo>
                <a:cubicBezTo>
                  <a:pt x="2025229" y="6615236"/>
                  <a:pt x="2072239" y="6690202"/>
                  <a:pt x="2124090" y="6761017"/>
                </a:cubicBezTo>
                <a:lnTo>
                  <a:pt x="2200380" y="6858000"/>
                </a:lnTo>
                <a:lnTo>
                  <a:pt x="2147507" y="6858000"/>
                </a:lnTo>
                <a:lnTo>
                  <a:pt x="2070668" y="6761520"/>
                </a:lnTo>
                <a:cubicBezTo>
                  <a:pt x="2050397" y="6732060"/>
                  <a:pt x="1955949" y="6524860"/>
                  <a:pt x="1975142" y="6585570"/>
                </a:cubicBezTo>
                <a:cubicBezTo>
                  <a:pt x="1998651" y="6661010"/>
                  <a:pt x="2025657" y="6736543"/>
                  <a:pt x="2050035" y="6813345"/>
                </a:cubicBezTo>
                <a:lnTo>
                  <a:pt x="2063025" y="6858000"/>
                </a:lnTo>
                <a:lnTo>
                  <a:pt x="2021675" y="6858000"/>
                </a:lnTo>
                <a:lnTo>
                  <a:pt x="2019308" y="6847118"/>
                </a:lnTo>
                <a:cubicBezTo>
                  <a:pt x="1994223" y="6748278"/>
                  <a:pt x="1963999" y="6650518"/>
                  <a:pt x="1938835" y="6551160"/>
                </a:cubicBezTo>
                <a:cubicBezTo>
                  <a:pt x="1929908" y="6619047"/>
                  <a:pt x="1941143" y="6690322"/>
                  <a:pt x="1953230" y="6759699"/>
                </a:cubicBezTo>
                <a:lnTo>
                  <a:pt x="1956763" y="6778191"/>
                </a:lnTo>
                <a:lnTo>
                  <a:pt x="1967925" y="6858000"/>
                </a:lnTo>
                <a:lnTo>
                  <a:pt x="1936622" y="6858000"/>
                </a:lnTo>
                <a:lnTo>
                  <a:pt x="1926261" y="6784064"/>
                </a:lnTo>
                <a:lnTo>
                  <a:pt x="1922724" y="6765577"/>
                </a:lnTo>
                <a:cubicBezTo>
                  <a:pt x="1915473" y="6723948"/>
                  <a:pt x="1907737" y="6681875"/>
                  <a:pt x="1904650" y="6639616"/>
                </a:cubicBezTo>
                <a:lnTo>
                  <a:pt x="1885273" y="6858000"/>
                </a:lnTo>
                <a:lnTo>
                  <a:pt x="1854363" y="6858000"/>
                </a:lnTo>
                <a:lnTo>
                  <a:pt x="1880391" y="6603796"/>
                </a:lnTo>
                <a:cubicBezTo>
                  <a:pt x="1857032" y="6636864"/>
                  <a:pt x="1833268" y="6671346"/>
                  <a:pt x="1818273" y="6715729"/>
                </a:cubicBezTo>
                <a:cubicBezTo>
                  <a:pt x="1804852" y="6755735"/>
                  <a:pt x="1797634" y="6798725"/>
                  <a:pt x="1794691" y="6843239"/>
                </a:cubicBezTo>
                <a:lnTo>
                  <a:pt x="1794914" y="6858000"/>
                </a:lnTo>
                <a:lnTo>
                  <a:pt x="1746128" y="6858000"/>
                </a:lnTo>
                <a:lnTo>
                  <a:pt x="1753934" y="6724796"/>
                </a:lnTo>
                <a:cubicBezTo>
                  <a:pt x="1761216" y="6674140"/>
                  <a:pt x="1773366" y="6623443"/>
                  <a:pt x="1792053" y="6572396"/>
                </a:cubicBezTo>
                <a:cubicBezTo>
                  <a:pt x="1831929" y="6463223"/>
                  <a:pt x="1865036" y="6394363"/>
                  <a:pt x="1862248" y="6266397"/>
                </a:cubicBezTo>
                <a:cubicBezTo>
                  <a:pt x="1860953" y="6187277"/>
                  <a:pt x="1859762" y="6110946"/>
                  <a:pt x="1862250" y="6033531"/>
                </a:cubicBezTo>
                <a:cubicBezTo>
                  <a:pt x="1629459" y="6233327"/>
                  <a:pt x="1412286" y="6451119"/>
                  <a:pt x="1211999" y="6683610"/>
                </a:cubicBezTo>
                <a:cubicBezTo>
                  <a:pt x="1212594" y="6686848"/>
                  <a:pt x="1213637" y="6689601"/>
                  <a:pt x="1213266" y="6691947"/>
                </a:cubicBezTo>
                <a:cubicBezTo>
                  <a:pt x="1207239" y="6745048"/>
                  <a:pt x="1203941" y="6797982"/>
                  <a:pt x="1203370" y="6850676"/>
                </a:cubicBezTo>
                <a:lnTo>
                  <a:pt x="1203671" y="6858000"/>
                </a:lnTo>
                <a:lnTo>
                  <a:pt x="1143180" y="6858000"/>
                </a:lnTo>
                <a:lnTo>
                  <a:pt x="1142176" y="6766045"/>
                </a:lnTo>
                <a:lnTo>
                  <a:pt x="1067484" y="6858000"/>
                </a:lnTo>
                <a:lnTo>
                  <a:pt x="953928" y="6858000"/>
                </a:lnTo>
                <a:lnTo>
                  <a:pt x="959715" y="6850185"/>
                </a:lnTo>
                <a:cubicBezTo>
                  <a:pt x="1122351" y="6642955"/>
                  <a:pt x="1297493" y="6445464"/>
                  <a:pt x="1483788" y="6259174"/>
                </a:cubicBezTo>
                <a:cubicBezTo>
                  <a:pt x="1354519" y="6252700"/>
                  <a:pt x="1219786" y="6272526"/>
                  <a:pt x="1100671" y="6252137"/>
                </a:cubicBezTo>
                <a:cubicBezTo>
                  <a:pt x="1097473" y="6253667"/>
                  <a:pt x="1093344" y="6255226"/>
                  <a:pt x="1090144" y="6256748"/>
                </a:cubicBezTo>
                <a:cubicBezTo>
                  <a:pt x="1093160" y="6262221"/>
                  <a:pt x="1095726" y="6268172"/>
                  <a:pt x="1095872" y="6271892"/>
                </a:cubicBezTo>
                <a:cubicBezTo>
                  <a:pt x="1117034" y="6614754"/>
                  <a:pt x="501310" y="6765589"/>
                  <a:pt x="262785" y="6845450"/>
                </a:cubicBezTo>
                <a:cubicBezTo>
                  <a:pt x="240730" y="6852851"/>
                  <a:pt x="197167" y="6788461"/>
                  <a:pt x="209968" y="6770713"/>
                </a:cubicBezTo>
                <a:cubicBezTo>
                  <a:pt x="383281" y="6527661"/>
                  <a:pt x="615742" y="6377713"/>
                  <a:pt x="873460" y="6253768"/>
                </a:cubicBezTo>
                <a:cubicBezTo>
                  <a:pt x="626943" y="6191900"/>
                  <a:pt x="365733" y="5960633"/>
                  <a:pt x="192686" y="5849257"/>
                </a:cubicBezTo>
                <a:cubicBezTo>
                  <a:pt x="116185" y="5799690"/>
                  <a:pt x="52073" y="5754165"/>
                  <a:pt x="4696" y="5697668"/>
                </a:cubicBezTo>
                <a:lnTo>
                  <a:pt x="0" y="5689984"/>
                </a:lnTo>
                <a:lnTo>
                  <a:pt x="0" y="5513472"/>
                </a:lnTo>
                <a:lnTo>
                  <a:pt x="174101" y="5620277"/>
                </a:lnTo>
                <a:cubicBezTo>
                  <a:pt x="413334" y="5759164"/>
                  <a:pt x="660435" y="5885160"/>
                  <a:pt x="891800" y="6036935"/>
                </a:cubicBezTo>
                <a:cubicBezTo>
                  <a:pt x="944884" y="6071606"/>
                  <a:pt x="1012106" y="6145300"/>
                  <a:pt x="1072219" y="6169443"/>
                </a:cubicBezTo>
                <a:cubicBezTo>
                  <a:pt x="1072700" y="6169886"/>
                  <a:pt x="1073629" y="6169850"/>
                  <a:pt x="1074117" y="6170301"/>
                </a:cubicBezTo>
                <a:cubicBezTo>
                  <a:pt x="1077423" y="6171567"/>
                  <a:pt x="1080285" y="6173315"/>
                  <a:pt x="1083114" y="6174131"/>
                </a:cubicBezTo>
                <a:cubicBezTo>
                  <a:pt x="1205686" y="6211148"/>
                  <a:pt x="1403553" y="6162717"/>
                  <a:pt x="1543010" y="6191140"/>
                </a:cubicBezTo>
                <a:cubicBezTo>
                  <a:pt x="1545352" y="6191516"/>
                  <a:pt x="1548218" y="6193258"/>
                  <a:pt x="1551080" y="6195006"/>
                </a:cubicBezTo>
                <a:cubicBezTo>
                  <a:pt x="1796784" y="5956970"/>
                  <a:pt x="2061981" y="5740521"/>
                  <a:pt x="2345443" y="5549882"/>
                </a:cubicBezTo>
                <a:cubicBezTo>
                  <a:pt x="2141371" y="5547786"/>
                  <a:pt x="1930334" y="5604666"/>
                  <a:pt x="1721499" y="5599969"/>
                </a:cubicBezTo>
                <a:cubicBezTo>
                  <a:pt x="1398951" y="5593309"/>
                  <a:pt x="1081337" y="5547329"/>
                  <a:pt x="767716" y="5472768"/>
                </a:cubicBezTo>
                <a:cubicBezTo>
                  <a:pt x="753133" y="5469162"/>
                  <a:pt x="700946" y="5398599"/>
                  <a:pt x="722147" y="5393091"/>
                </a:cubicBezTo>
                <a:cubicBezTo>
                  <a:pt x="968781" y="5329673"/>
                  <a:pt x="1232259" y="5326588"/>
                  <a:pt x="1485552" y="5313202"/>
                </a:cubicBezTo>
                <a:cubicBezTo>
                  <a:pt x="1722589" y="5300930"/>
                  <a:pt x="1934026" y="5312502"/>
                  <a:pt x="2143004" y="5402420"/>
                </a:cubicBezTo>
                <a:cubicBezTo>
                  <a:pt x="2072259" y="5321879"/>
                  <a:pt x="2001915" y="5239927"/>
                  <a:pt x="1933391" y="5156971"/>
                </a:cubicBezTo>
                <a:cubicBezTo>
                  <a:pt x="1884964" y="5098829"/>
                  <a:pt x="1830279" y="5047453"/>
                  <a:pt x="1827118" y="4968410"/>
                </a:cubicBezTo>
                <a:cubicBezTo>
                  <a:pt x="1826899" y="4962830"/>
                  <a:pt x="1831287" y="4956131"/>
                  <a:pt x="1837349" y="4956357"/>
                </a:cubicBezTo>
                <a:cubicBezTo>
                  <a:pt x="1954786" y="4958180"/>
                  <a:pt x="2095955" y="5099243"/>
                  <a:pt x="2162835" y="5187853"/>
                </a:cubicBezTo>
                <a:cubicBezTo>
                  <a:pt x="2223806" y="5268314"/>
                  <a:pt x="2261117" y="5362764"/>
                  <a:pt x="2257167" y="5462123"/>
                </a:cubicBezTo>
                <a:cubicBezTo>
                  <a:pt x="2258619" y="5463463"/>
                  <a:pt x="2260110" y="5465731"/>
                  <a:pt x="2261598" y="5467998"/>
                </a:cubicBezTo>
                <a:cubicBezTo>
                  <a:pt x="2319293" y="5466627"/>
                  <a:pt x="2377620" y="5469418"/>
                  <a:pt x="2437177" y="5479608"/>
                </a:cubicBezTo>
                <a:cubicBezTo>
                  <a:pt x="2440002" y="5480429"/>
                  <a:pt x="2442387" y="5481726"/>
                  <a:pt x="2445247" y="5483476"/>
                </a:cubicBezTo>
                <a:cubicBezTo>
                  <a:pt x="2542410" y="5420910"/>
                  <a:pt x="2642483" y="5361023"/>
                  <a:pt x="2743626" y="5304819"/>
                </a:cubicBezTo>
                <a:cubicBezTo>
                  <a:pt x="2843877" y="5249576"/>
                  <a:pt x="2945694" y="5198471"/>
                  <a:pt x="3048102" y="5150595"/>
                </a:cubicBezTo>
                <a:cubicBezTo>
                  <a:pt x="2585795" y="5154639"/>
                  <a:pt x="2153807" y="4996795"/>
                  <a:pt x="1799414" y="4694732"/>
                </a:cubicBezTo>
                <a:cubicBezTo>
                  <a:pt x="1791709" y="4688523"/>
                  <a:pt x="1742423" y="4620635"/>
                  <a:pt x="1771735" y="4619929"/>
                </a:cubicBezTo>
                <a:cubicBezTo>
                  <a:pt x="2256142" y="4609405"/>
                  <a:pt x="2784409" y="4670721"/>
                  <a:pt x="3104273" y="5076159"/>
                </a:cubicBezTo>
                <a:cubicBezTo>
                  <a:pt x="3108183" y="5080663"/>
                  <a:pt x="3110711" y="5085686"/>
                  <a:pt x="3113245" y="5090705"/>
                </a:cubicBezTo>
                <a:cubicBezTo>
                  <a:pt x="3118189" y="5097958"/>
                  <a:pt x="3122727" y="5106622"/>
                  <a:pt x="3126294" y="5114400"/>
                </a:cubicBezTo>
                <a:cubicBezTo>
                  <a:pt x="3390302" y="4996262"/>
                  <a:pt x="3661785" y="4902036"/>
                  <a:pt x="3937433" y="4830473"/>
                </a:cubicBezTo>
                <a:cubicBezTo>
                  <a:pt x="3836176" y="4732523"/>
                  <a:pt x="3721785" y="4620668"/>
                  <a:pt x="3590475" y="4597974"/>
                </a:cubicBezTo>
                <a:cubicBezTo>
                  <a:pt x="3435249" y="4571111"/>
                  <a:pt x="3264279" y="4616605"/>
                  <a:pt x="3100264" y="4579845"/>
                </a:cubicBezTo>
                <a:cubicBezTo>
                  <a:pt x="2787310" y="4510393"/>
                  <a:pt x="2468738" y="4370372"/>
                  <a:pt x="2183576" y="4227150"/>
                </a:cubicBezTo>
                <a:cubicBezTo>
                  <a:pt x="2170260" y="4220226"/>
                  <a:pt x="2115765" y="4150220"/>
                  <a:pt x="2151029" y="4146947"/>
                </a:cubicBezTo>
                <a:cubicBezTo>
                  <a:pt x="2677991" y="4094203"/>
                  <a:pt x="3159089" y="4117356"/>
                  <a:pt x="3563434" y="4469115"/>
                </a:cubicBezTo>
                <a:lnTo>
                  <a:pt x="3177952" y="3657386"/>
                </a:lnTo>
                <a:cubicBezTo>
                  <a:pt x="3172991" y="3646754"/>
                  <a:pt x="3166185" y="3622836"/>
                  <a:pt x="3174829" y="3620110"/>
                </a:cubicBezTo>
                <a:close/>
                <a:moveTo>
                  <a:pt x="3429186" y="3458784"/>
                </a:moveTo>
                <a:cubicBezTo>
                  <a:pt x="3434043" y="3458424"/>
                  <a:pt x="3439865" y="3459167"/>
                  <a:pt x="3446761" y="3461278"/>
                </a:cubicBezTo>
                <a:cubicBezTo>
                  <a:pt x="3801752" y="3568638"/>
                  <a:pt x="4119982" y="3746863"/>
                  <a:pt x="4419733" y="3963555"/>
                </a:cubicBezTo>
                <a:cubicBezTo>
                  <a:pt x="4508451" y="4027538"/>
                  <a:pt x="4593765" y="4093753"/>
                  <a:pt x="4659448" y="4172746"/>
                </a:cubicBezTo>
                <a:lnTo>
                  <a:pt x="4724401" y="4275524"/>
                </a:lnTo>
                <a:lnTo>
                  <a:pt x="4724401" y="4519331"/>
                </a:lnTo>
                <a:lnTo>
                  <a:pt x="4695727" y="4489837"/>
                </a:lnTo>
                <a:cubicBezTo>
                  <a:pt x="4513213" y="4341718"/>
                  <a:pt x="4213060" y="4286653"/>
                  <a:pt x="4036318" y="4147013"/>
                </a:cubicBezTo>
                <a:cubicBezTo>
                  <a:pt x="3810777" y="3969273"/>
                  <a:pt x="3654591" y="3720297"/>
                  <a:pt x="3432098" y="3537312"/>
                </a:cubicBezTo>
                <a:cubicBezTo>
                  <a:pt x="3408505" y="3517876"/>
                  <a:pt x="3395188" y="3461306"/>
                  <a:pt x="3429186" y="3458784"/>
                </a:cubicBezTo>
                <a:close/>
                <a:moveTo>
                  <a:pt x="4287835" y="3252276"/>
                </a:moveTo>
                <a:cubicBezTo>
                  <a:pt x="4291252" y="3250181"/>
                  <a:pt x="4296821" y="3251122"/>
                  <a:pt x="4305321" y="3256953"/>
                </a:cubicBezTo>
                <a:cubicBezTo>
                  <a:pt x="4417921" y="3335817"/>
                  <a:pt x="4526830" y="3418438"/>
                  <a:pt x="4633631" y="3503706"/>
                </a:cubicBezTo>
                <a:lnTo>
                  <a:pt x="4724401" y="3579225"/>
                </a:lnTo>
                <a:lnTo>
                  <a:pt x="4724401" y="3637622"/>
                </a:lnTo>
                <a:lnTo>
                  <a:pt x="4594837" y="3532274"/>
                </a:lnTo>
                <a:cubicBezTo>
                  <a:pt x="4562450" y="3507077"/>
                  <a:pt x="4474786" y="3410282"/>
                  <a:pt x="4441737" y="3399734"/>
                </a:cubicBezTo>
                <a:cubicBezTo>
                  <a:pt x="4437014" y="3398227"/>
                  <a:pt x="4433408" y="3398482"/>
                  <a:pt x="4431236" y="3400954"/>
                </a:cubicBezTo>
                <a:cubicBezTo>
                  <a:pt x="4474088" y="3436036"/>
                  <a:pt x="4516531" y="3472527"/>
                  <a:pt x="4557150" y="3510023"/>
                </a:cubicBezTo>
                <a:cubicBezTo>
                  <a:pt x="4609378" y="3558235"/>
                  <a:pt x="4660155" y="3608017"/>
                  <a:pt x="4709959" y="3658245"/>
                </a:cubicBezTo>
                <a:lnTo>
                  <a:pt x="4724401" y="3673072"/>
                </a:lnTo>
                <a:lnTo>
                  <a:pt x="4724401" y="3718516"/>
                </a:lnTo>
                <a:lnTo>
                  <a:pt x="4642986" y="3635718"/>
                </a:lnTo>
                <a:cubicBezTo>
                  <a:pt x="4577419" y="3571274"/>
                  <a:pt x="4510044" y="3508184"/>
                  <a:pt x="4440129" y="3448571"/>
                </a:cubicBezTo>
                <a:cubicBezTo>
                  <a:pt x="4477976" y="3543407"/>
                  <a:pt x="4595539" y="3666345"/>
                  <a:pt x="4700658" y="3767518"/>
                </a:cubicBezTo>
                <a:lnTo>
                  <a:pt x="4724401" y="3790032"/>
                </a:lnTo>
                <a:lnTo>
                  <a:pt x="4724401" y="3871856"/>
                </a:lnTo>
                <a:lnTo>
                  <a:pt x="4649232" y="3785028"/>
                </a:lnTo>
                <a:cubicBezTo>
                  <a:pt x="4512119" y="3616669"/>
                  <a:pt x="4392441" y="3442504"/>
                  <a:pt x="4294126" y="3303048"/>
                </a:cubicBezTo>
                <a:cubicBezTo>
                  <a:pt x="4286701" y="3292165"/>
                  <a:pt x="4277584" y="3258559"/>
                  <a:pt x="4287835" y="3252276"/>
                </a:cubicBezTo>
                <a:close/>
                <a:moveTo>
                  <a:pt x="1318687" y="3113840"/>
                </a:moveTo>
                <a:cubicBezTo>
                  <a:pt x="1233126" y="3142037"/>
                  <a:pt x="1148133" y="3174161"/>
                  <a:pt x="1066793" y="3212171"/>
                </a:cubicBezTo>
                <a:cubicBezTo>
                  <a:pt x="1042399" y="3223712"/>
                  <a:pt x="1017440" y="3235542"/>
                  <a:pt x="993319" y="3247648"/>
                </a:cubicBezTo>
                <a:cubicBezTo>
                  <a:pt x="947600" y="3269890"/>
                  <a:pt x="900765" y="3292688"/>
                  <a:pt x="853081" y="3312410"/>
                </a:cubicBezTo>
                <a:cubicBezTo>
                  <a:pt x="837376" y="3318884"/>
                  <a:pt x="821948" y="3324526"/>
                  <a:pt x="805957" y="3330443"/>
                </a:cubicBezTo>
                <a:cubicBezTo>
                  <a:pt x="973723" y="3284161"/>
                  <a:pt x="1193682" y="3229943"/>
                  <a:pt x="1318687" y="3113840"/>
                </a:cubicBezTo>
                <a:close/>
                <a:moveTo>
                  <a:pt x="1238695" y="3076820"/>
                </a:moveTo>
                <a:cubicBezTo>
                  <a:pt x="1051055" y="3082190"/>
                  <a:pt x="886407" y="3192548"/>
                  <a:pt x="716371" y="3293249"/>
                </a:cubicBezTo>
                <a:cubicBezTo>
                  <a:pt x="670943" y="3320259"/>
                  <a:pt x="625512" y="3345868"/>
                  <a:pt x="579522" y="3371759"/>
                </a:cubicBezTo>
                <a:cubicBezTo>
                  <a:pt x="586257" y="3369787"/>
                  <a:pt x="592991" y="3367806"/>
                  <a:pt x="600288" y="3365555"/>
                </a:cubicBezTo>
                <a:cubicBezTo>
                  <a:pt x="680240" y="3341573"/>
                  <a:pt x="762713" y="3317034"/>
                  <a:pt x="840692" y="3284921"/>
                </a:cubicBezTo>
                <a:cubicBezTo>
                  <a:pt x="887813" y="3265484"/>
                  <a:pt x="934087" y="3242968"/>
                  <a:pt x="979248" y="3221003"/>
                </a:cubicBezTo>
                <a:cubicBezTo>
                  <a:pt x="1004208" y="3209175"/>
                  <a:pt x="1028322" y="3197074"/>
                  <a:pt x="1053282" y="3185247"/>
                </a:cubicBezTo>
                <a:cubicBezTo>
                  <a:pt x="1139666" y="3144704"/>
                  <a:pt x="1229994" y="3110602"/>
                  <a:pt x="1320603" y="3081281"/>
                </a:cubicBezTo>
                <a:cubicBezTo>
                  <a:pt x="1292776" y="3077429"/>
                  <a:pt x="1265502" y="3076054"/>
                  <a:pt x="1238695" y="3076820"/>
                </a:cubicBezTo>
                <a:close/>
                <a:moveTo>
                  <a:pt x="2399523" y="1428234"/>
                </a:moveTo>
                <a:cubicBezTo>
                  <a:pt x="2324192" y="1539775"/>
                  <a:pt x="2267478" y="1713586"/>
                  <a:pt x="2224982" y="1826201"/>
                </a:cubicBezTo>
                <a:cubicBezTo>
                  <a:pt x="2161246" y="1995817"/>
                  <a:pt x="2120250" y="2168765"/>
                  <a:pt x="2096099" y="2345900"/>
                </a:cubicBezTo>
                <a:cubicBezTo>
                  <a:pt x="2166834" y="2165047"/>
                  <a:pt x="2226331" y="1978598"/>
                  <a:pt x="2283317" y="1796925"/>
                </a:cubicBezTo>
                <a:close/>
                <a:moveTo>
                  <a:pt x="2448558" y="1373435"/>
                </a:moveTo>
                <a:lnTo>
                  <a:pt x="2312521" y="1806140"/>
                </a:lnTo>
                <a:cubicBezTo>
                  <a:pt x="2255817" y="1985569"/>
                  <a:pt x="2197150" y="2169492"/>
                  <a:pt x="2127533" y="2348380"/>
                </a:cubicBezTo>
                <a:cubicBezTo>
                  <a:pt x="2230881" y="2201722"/>
                  <a:pt x="2307261" y="2041905"/>
                  <a:pt x="2358080" y="1866134"/>
                </a:cubicBezTo>
                <a:cubicBezTo>
                  <a:pt x="2378743" y="1795373"/>
                  <a:pt x="2394349" y="1722940"/>
                  <a:pt x="2407436" y="1651070"/>
                </a:cubicBezTo>
                <a:cubicBezTo>
                  <a:pt x="2417458" y="1596892"/>
                  <a:pt x="2466254" y="1384915"/>
                  <a:pt x="2448558" y="1373435"/>
                </a:cubicBezTo>
                <a:close/>
                <a:moveTo>
                  <a:pt x="278707" y="1352270"/>
                </a:moveTo>
                <a:lnTo>
                  <a:pt x="321570" y="1861610"/>
                </a:lnTo>
                <a:cubicBezTo>
                  <a:pt x="336248" y="1725752"/>
                  <a:pt x="317508" y="1584885"/>
                  <a:pt x="294281" y="1440658"/>
                </a:cubicBezTo>
                <a:close/>
                <a:moveTo>
                  <a:pt x="1423821" y="1351958"/>
                </a:moveTo>
                <a:cubicBezTo>
                  <a:pt x="1426859" y="1507722"/>
                  <a:pt x="1587831" y="1796280"/>
                  <a:pt x="1638521" y="1908470"/>
                </a:cubicBezTo>
                <a:cubicBezTo>
                  <a:pt x="1674424" y="1987707"/>
                  <a:pt x="1711105" y="2070587"/>
                  <a:pt x="1754199" y="2149284"/>
                </a:cubicBezTo>
                <a:cubicBezTo>
                  <a:pt x="1797295" y="2227981"/>
                  <a:pt x="1846801" y="2302493"/>
                  <a:pt x="1908359" y="2364988"/>
                </a:cubicBezTo>
                <a:cubicBezTo>
                  <a:pt x="1805946" y="2193096"/>
                  <a:pt x="1725953" y="2007134"/>
                  <a:pt x="1647661" y="1825945"/>
                </a:cubicBezTo>
                <a:cubicBezTo>
                  <a:pt x="1579500" y="1667751"/>
                  <a:pt x="1508533" y="1505355"/>
                  <a:pt x="1423821" y="1351958"/>
                </a:cubicBezTo>
                <a:close/>
                <a:moveTo>
                  <a:pt x="1431890" y="1306475"/>
                </a:moveTo>
                <a:cubicBezTo>
                  <a:pt x="1458339" y="1352187"/>
                  <a:pt x="1483952" y="1399016"/>
                  <a:pt x="1507597" y="1446132"/>
                </a:cubicBezTo>
                <a:cubicBezTo>
                  <a:pt x="1568403" y="1567288"/>
                  <a:pt x="1621917" y="1692101"/>
                  <a:pt x="1674586" y="1813832"/>
                </a:cubicBezTo>
                <a:cubicBezTo>
                  <a:pt x="1719648" y="1918315"/>
                  <a:pt x="1765554" y="2024477"/>
                  <a:pt x="1815950" y="2128564"/>
                </a:cubicBezTo>
                <a:cubicBezTo>
                  <a:pt x="1866346" y="2232648"/>
                  <a:pt x="1921228" y="2334658"/>
                  <a:pt x="1984242" y="2430829"/>
                </a:cubicBezTo>
                <a:cubicBezTo>
                  <a:pt x="1994073" y="2437830"/>
                  <a:pt x="2003908" y="2444836"/>
                  <a:pt x="2014023" y="2450995"/>
                </a:cubicBezTo>
                <a:cubicBezTo>
                  <a:pt x="1956448" y="2239741"/>
                  <a:pt x="1853160" y="2049325"/>
                  <a:pt x="1747337" y="1855264"/>
                </a:cubicBezTo>
                <a:cubicBezTo>
                  <a:pt x="1678102" y="1728504"/>
                  <a:pt x="1608870" y="1601753"/>
                  <a:pt x="1533749" y="1478656"/>
                </a:cubicBezTo>
                <a:cubicBezTo>
                  <a:pt x="1510398" y="1440515"/>
                  <a:pt x="1454048" y="1294657"/>
                  <a:pt x="1431890" y="1306475"/>
                </a:cubicBezTo>
                <a:close/>
                <a:moveTo>
                  <a:pt x="655236" y="1268632"/>
                </a:moveTo>
                <a:cubicBezTo>
                  <a:pt x="717895" y="1408869"/>
                  <a:pt x="771574" y="1550454"/>
                  <a:pt x="839521" y="1685315"/>
                </a:cubicBezTo>
                <a:cubicBezTo>
                  <a:pt x="907470" y="1820177"/>
                  <a:pt x="989683" y="1948318"/>
                  <a:pt x="1109416" y="2061663"/>
                </a:cubicBezTo>
                <a:cubicBezTo>
                  <a:pt x="1177718" y="2126399"/>
                  <a:pt x="1244319" y="2184954"/>
                  <a:pt x="1298300" y="2247742"/>
                </a:cubicBezTo>
                <a:cubicBezTo>
                  <a:pt x="1250168" y="2156040"/>
                  <a:pt x="1187457" y="2071655"/>
                  <a:pt x="1125871" y="1989513"/>
                </a:cubicBezTo>
                <a:cubicBezTo>
                  <a:pt x="1076370" y="1923070"/>
                  <a:pt x="1025189" y="1854667"/>
                  <a:pt x="981574" y="1783157"/>
                </a:cubicBezTo>
                <a:cubicBezTo>
                  <a:pt x="960475" y="1748106"/>
                  <a:pt x="941058" y="1712211"/>
                  <a:pt x="922198" y="1677437"/>
                </a:cubicBezTo>
                <a:cubicBezTo>
                  <a:pt x="905028" y="1646031"/>
                  <a:pt x="887579" y="1614059"/>
                  <a:pt x="869293" y="1583214"/>
                </a:cubicBezTo>
                <a:cubicBezTo>
                  <a:pt x="832994" y="1522086"/>
                  <a:pt x="791368" y="1462924"/>
                  <a:pt x="751431" y="1405731"/>
                </a:cubicBezTo>
                <a:close/>
                <a:moveTo>
                  <a:pt x="291466" y="1250369"/>
                </a:moveTo>
                <a:cubicBezTo>
                  <a:pt x="302228" y="1312380"/>
                  <a:pt x="313548" y="1374109"/>
                  <a:pt x="323180" y="1435283"/>
                </a:cubicBezTo>
                <a:cubicBezTo>
                  <a:pt x="347262" y="1585402"/>
                  <a:pt x="366566" y="1733005"/>
                  <a:pt x="349381" y="1875041"/>
                </a:cubicBezTo>
                <a:cubicBezTo>
                  <a:pt x="398887" y="1761016"/>
                  <a:pt x="404047" y="1643975"/>
                  <a:pt x="374363" y="1506494"/>
                </a:cubicBezTo>
                <a:cubicBezTo>
                  <a:pt x="356845" y="1425406"/>
                  <a:pt x="334841" y="1350786"/>
                  <a:pt x="302168" y="1274495"/>
                </a:cubicBezTo>
                <a:cubicBezTo>
                  <a:pt x="298229" y="1265236"/>
                  <a:pt x="295129" y="1257666"/>
                  <a:pt x="291466" y="1250369"/>
                </a:cubicBezTo>
                <a:close/>
                <a:moveTo>
                  <a:pt x="678222" y="1248670"/>
                </a:moveTo>
                <a:lnTo>
                  <a:pt x="775536" y="1388015"/>
                </a:lnTo>
                <a:cubicBezTo>
                  <a:pt x="815764" y="1445771"/>
                  <a:pt x="857669" y="1505484"/>
                  <a:pt x="894529" y="1567739"/>
                </a:cubicBezTo>
                <a:cubicBezTo>
                  <a:pt x="913103" y="1599148"/>
                  <a:pt x="930546" y="1631115"/>
                  <a:pt x="948000" y="1663088"/>
                </a:cubicBezTo>
                <a:cubicBezTo>
                  <a:pt x="966853" y="1697859"/>
                  <a:pt x="986277" y="1733757"/>
                  <a:pt x="1006812" y="1767683"/>
                </a:cubicBezTo>
                <a:cubicBezTo>
                  <a:pt x="1049303" y="1838347"/>
                  <a:pt x="1100205" y="1906189"/>
                  <a:pt x="1149133" y="1971513"/>
                </a:cubicBezTo>
                <a:cubicBezTo>
                  <a:pt x="1215506" y="2060384"/>
                  <a:pt x="1283561" y="2151216"/>
                  <a:pt x="1333952" y="2251620"/>
                </a:cubicBezTo>
                <a:lnTo>
                  <a:pt x="1337329" y="2258350"/>
                </a:lnTo>
                <a:cubicBezTo>
                  <a:pt x="1352131" y="2023413"/>
                  <a:pt x="1145204" y="1784597"/>
                  <a:pt x="1014726" y="1615556"/>
                </a:cubicBezTo>
                <a:cubicBezTo>
                  <a:pt x="911517" y="1481269"/>
                  <a:pt x="800192" y="1360189"/>
                  <a:pt x="678222" y="1248670"/>
                </a:cubicBezTo>
                <a:close/>
                <a:moveTo>
                  <a:pt x="4002475" y="1037802"/>
                </a:moveTo>
                <a:cubicBezTo>
                  <a:pt x="4001933" y="1038196"/>
                  <a:pt x="4000861" y="1038973"/>
                  <a:pt x="4000324" y="1039362"/>
                </a:cubicBezTo>
                <a:cubicBezTo>
                  <a:pt x="4001046" y="1040360"/>
                  <a:pt x="4002134" y="1041861"/>
                  <a:pt x="4002862" y="1042866"/>
                </a:cubicBezTo>
                <a:cubicBezTo>
                  <a:pt x="4002672" y="1041472"/>
                  <a:pt x="4002487" y="1040086"/>
                  <a:pt x="4002475" y="1037802"/>
                </a:cubicBezTo>
                <a:close/>
                <a:moveTo>
                  <a:pt x="506322" y="1020997"/>
                </a:moveTo>
                <a:cubicBezTo>
                  <a:pt x="513282" y="1018930"/>
                  <a:pt x="522180" y="1021005"/>
                  <a:pt x="533068" y="1029409"/>
                </a:cubicBezTo>
                <a:cubicBezTo>
                  <a:pt x="813777" y="1244537"/>
                  <a:pt x="1037861" y="1510547"/>
                  <a:pt x="1232525" y="1804675"/>
                </a:cubicBezTo>
                <a:cubicBezTo>
                  <a:pt x="1347857" y="1978510"/>
                  <a:pt x="1448039" y="2155739"/>
                  <a:pt x="1388858" y="2368011"/>
                </a:cubicBezTo>
                <a:cubicBezTo>
                  <a:pt x="1387462" y="2372226"/>
                  <a:pt x="1385496" y="2375314"/>
                  <a:pt x="1384098" y="2378125"/>
                </a:cubicBezTo>
                <a:cubicBezTo>
                  <a:pt x="1412260" y="2438425"/>
                  <a:pt x="1428077" y="2506324"/>
                  <a:pt x="1425393" y="2589124"/>
                </a:cubicBezTo>
                <a:cubicBezTo>
                  <a:pt x="1425681" y="2592488"/>
                  <a:pt x="1424559" y="2594453"/>
                  <a:pt x="1424001" y="2597541"/>
                </a:cubicBezTo>
                <a:cubicBezTo>
                  <a:pt x="1672217" y="2669579"/>
                  <a:pt x="1915127" y="2759032"/>
                  <a:pt x="2152729" y="2864487"/>
                </a:cubicBezTo>
                <a:cubicBezTo>
                  <a:pt x="2132903" y="2746636"/>
                  <a:pt x="2106350" y="2629357"/>
                  <a:pt x="2020609" y="2539671"/>
                </a:cubicBezTo>
                <a:cubicBezTo>
                  <a:pt x="2019486" y="2538832"/>
                  <a:pt x="2019482" y="2537426"/>
                  <a:pt x="2018920" y="2536309"/>
                </a:cubicBezTo>
                <a:cubicBezTo>
                  <a:pt x="1612986" y="2284320"/>
                  <a:pt x="1451410" y="1593008"/>
                  <a:pt x="1342441" y="1173017"/>
                </a:cubicBezTo>
                <a:cubicBezTo>
                  <a:pt x="1338482" y="1156742"/>
                  <a:pt x="1345418" y="1103405"/>
                  <a:pt x="1367925" y="1135648"/>
                </a:cubicBezTo>
                <a:cubicBezTo>
                  <a:pt x="1515878" y="1352095"/>
                  <a:pt x="1645605" y="1576999"/>
                  <a:pt x="1771401" y="1806673"/>
                </a:cubicBezTo>
                <a:cubicBezTo>
                  <a:pt x="1841477" y="1935111"/>
                  <a:pt x="1914363" y="2063547"/>
                  <a:pt x="1972385" y="2198735"/>
                </a:cubicBezTo>
                <a:cubicBezTo>
                  <a:pt x="1982518" y="2221738"/>
                  <a:pt x="2018367" y="2353316"/>
                  <a:pt x="2040892" y="2405205"/>
                </a:cubicBezTo>
                <a:cubicBezTo>
                  <a:pt x="2009600" y="2310668"/>
                  <a:pt x="2111587" y="2005996"/>
                  <a:pt x="2131689" y="1936926"/>
                </a:cubicBezTo>
                <a:cubicBezTo>
                  <a:pt x="2203731" y="1690111"/>
                  <a:pt x="2314813" y="1463729"/>
                  <a:pt x="2454820" y="1248808"/>
                </a:cubicBezTo>
                <a:cubicBezTo>
                  <a:pt x="2475264" y="1216788"/>
                  <a:pt x="2493340" y="1290570"/>
                  <a:pt x="2492512" y="1302920"/>
                </a:cubicBezTo>
                <a:cubicBezTo>
                  <a:pt x="2465675" y="1747535"/>
                  <a:pt x="2370053" y="2178216"/>
                  <a:pt x="2081216" y="2527513"/>
                </a:cubicBezTo>
                <a:cubicBezTo>
                  <a:pt x="2081497" y="2528073"/>
                  <a:pt x="2081211" y="2528916"/>
                  <a:pt x="2081211" y="2528916"/>
                </a:cubicBezTo>
                <a:cubicBezTo>
                  <a:pt x="2150699" y="2633778"/>
                  <a:pt x="2178105" y="2756954"/>
                  <a:pt x="2199067" y="2884061"/>
                </a:cubicBezTo>
                <a:cubicBezTo>
                  <a:pt x="2641128" y="3084915"/>
                  <a:pt x="3028660" y="3311628"/>
                  <a:pt x="3192586" y="3411496"/>
                </a:cubicBezTo>
                <a:cubicBezTo>
                  <a:pt x="3356510" y="3511368"/>
                  <a:pt x="3237401" y="3517312"/>
                  <a:pt x="3182620" y="3483279"/>
                </a:cubicBezTo>
                <a:cubicBezTo>
                  <a:pt x="3055506" y="3404310"/>
                  <a:pt x="2789863" y="3259545"/>
                  <a:pt x="2435119" y="3080173"/>
                </a:cubicBezTo>
                <a:lnTo>
                  <a:pt x="2410152" y="3063751"/>
                </a:lnTo>
                <a:lnTo>
                  <a:pt x="2408099" y="3064403"/>
                </a:lnTo>
                <a:lnTo>
                  <a:pt x="2407218" y="3070324"/>
                </a:lnTo>
                <a:cubicBezTo>
                  <a:pt x="2402612" y="3079171"/>
                  <a:pt x="2394080" y="3088906"/>
                  <a:pt x="2380138" y="3099341"/>
                </a:cubicBezTo>
                <a:cubicBezTo>
                  <a:pt x="2194333" y="3283170"/>
                  <a:pt x="1992503" y="3449064"/>
                  <a:pt x="1765923" y="3581043"/>
                </a:cubicBezTo>
                <a:cubicBezTo>
                  <a:pt x="1744896" y="3593696"/>
                  <a:pt x="1723857" y="3603555"/>
                  <a:pt x="1702258" y="3612286"/>
                </a:cubicBezTo>
                <a:cubicBezTo>
                  <a:pt x="1664333" y="3650747"/>
                  <a:pt x="1731601" y="3589836"/>
                  <a:pt x="1538370" y="3811804"/>
                </a:cubicBezTo>
                <a:cubicBezTo>
                  <a:pt x="1278852" y="4250311"/>
                  <a:pt x="915356" y="4600566"/>
                  <a:pt x="542867" y="4944092"/>
                </a:cubicBezTo>
                <a:cubicBezTo>
                  <a:pt x="521291" y="4964055"/>
                  <a:pt x="503482" y="4879596"/>
                  <a:pt x="515800" y="4862180"/>
                </a:cubicBezTo>
                <a:cubicBezTo>
                  <a:pt x="664236" y="4650055"/>
                  <a:pt x="747224" y="4402666"/>
                  <a:pt x="909145" y="4199225"/>
                </a:cubicBezTo>
                <a:cubicBezTo>
                  <a:pt x="998789" y="4086824"/>
                  <a:pt x="1101084" y="3991246"/>
                  <a:pt x="1214067" y="3908561"/>
                </a:cubicBezTo>
                <a:cubicBezTo>
                  <a:pt x="1023317" y="3973399"/>
                  <a:pt x="824392" y="4020568"/>
                  <a:pt x="640967" y="4105601"/>
                </a:cubicBezTo>
                <a:cubicBezTo>
                  <a:pt x="458381" y="4190213"/>
                  <a:pt x="284593" y="4292005"/>
                  <a:pt x="112563" y="4396952"/>
                </a:cubicBezTo>
                <a:lnTo>
                  <a:pt x="0" y="4466006"/>
                </a:lnTo>
                <a:lnTo>
                  <a:pt x="0" y="4233763"/>
                </a:lnTo>
                <a:lnTo>
                  <a:pt x="36881" y="4200118"/>
                </a:lnTo>
                <a:cubicBezTo>
                  <a:pt x="302143" y="3962792"/>
                  <a:pt x="585478" y="3740226"/>
                  <a:pt x="910534" y="3629753"/>
                </a:cubicBezTo>
                <a:cubicBezTo>
                  <a:pt x="1140280" y="3551663"/>
                  <a:pt x="1356783" y="3624873"/>
                  <a:pt x="1578717" y="3575982"/>
                </a:cubicBezTo>
                <a:cubicBezTo>
                  <a:pt x="1857881" y="3513822"/>
                  <a:pt x="2134207" y="3238918"/>
                  <a:pt x="2338780" y="3033725"/>
                </a:cubicBezTo>
                <a:cubicBezTo>
                  <a:pt x="2165203" y="2949506"/>
                  <a:pt x="1987990" y="2873430"/>
                  <a:pt x="1807991" y="2807184"/>
                </a:cubicBezTo>
                <a:cubicBezTo>
                  <a:pt x="1696192" y="2934214"/>
                  <a:pt x="1567238" y="3035444"/>
                  <a:pt x="1416358" y="3112571"/>
                </a:cubicBezTo>
                <a:cubicBezTo>
                  <a:pt x="1318658" y="3280278"/>
                  <a:pt x="1112986" y="3321000"/>
                  <a:pt x="939066" y="3378798"/>
                </a:cubicBezTo>
                <a:cubicBezTo>
                  <a:pt x="668357" y="3469020"/>
                  <a:pt x="393418" y="3543804"/>
                  <a:pt x="115099" y="3607650"/>
                </a:cubicBezTo>
                <a:cubicBezTo>
                  <a:pt x="80589" y="3615844"/>
                  <a:pt x="67554" y="3533906"/>
                  <a:pt x="97284" y="3520393"/>
                </a:cubicBezTo>
                <a:cubicBezTo>
                  <a:pt x="382521" y="3387774"/>
                  <a:pt x="642160" y="3215335"/>
                  <a:pt x="922050" y="3074867"/>
                </a:cubicBezTo>
                <a:cubicBezTo>
                  <a:pt x="1080787" y="2995199"/>
                  <a:pt x="1233979" y="2960447"/>
                  <a:pt x="1405265" y="3016319"/>
                </a:cubicBezTo>
                <a:cubicBezTo>
                  <a:pt x="1406106" y="3016600"/>
                  <a:pt x="1406671" y="3017724"/>
                  <a:pt x="1407512" y="3018001"/>
                </a:cubicBezTo>
                <a:cubicBezTo>
                  <a:pt x="1526420" y="2954115"/>
                  <a:pt x="1632390" y="2874245"/>
                  <a:pt x="1726266" y="2777274"/>
                </a:cubicBezTo>
                <a:cubicBezTo>
                  <a:pt x="1369635" y="2651515"/>
                  <a:pt x="1000990" y="2561972"/>
                  <a:pt x="625390" y="2514541"/>
                </a:cubicBezTo>
                <a:cubicBezTo>
                  <a:pt x="624559" y="2519877"/>
                  <a:pt x="622878" y="2524928"/>
                  <a:pt x="619799" y="2527180"/>
                </a:cubicBezTo>
                <a:cubicBezTo>
                  <a:pt x="509037" y="2598914"/>
                  <a:pt x="403069" y="2677377"/>
                  <a:pt x="310030" y="2771818"/>
                </a:cubicBezTo>
                <a:cubicBezTo>
                  <a:pt x="266034" y="2817076"/>
                  <a:pt x="224887" y="2891795"/>
                  <a:pt x="173877" y="2937056"/>
                </a:cubicBezTo>
                <a:cubicBezTo>
                  <a:pt x="145840" y="3003792"/>
                  <a:pt x="113686" y="3071134"/>
                  <a:pt x="77889" y="3138440"/>
                </a:cubicBezTo>
                <a:lnTo>
                  <a:pt x="0" y="3271395"/>
                </a:lnTo>
                <a:lnTo>
                  <a:pt x="0" y="3153002"/>
                </a:lnTo>
                <a:lnTo>
                  <a:pt x="2386" y="3149203"/>
                </a:lnTo>
                <a:cubicBezTo>
                  <a:pt x="33821" y="3095439"/>
                  <a:pt x="63030" y="3041490"/>
                  <a:pt x="89753" y="2987702"/>
                </a:cubicBezTo>
                <a:cubicBezTo>
                  <a:pt x="85546" y="2993322"/>
                  <a:pt x="81066" y="2999788"/>
                  <a:pt x="76869" y="3005404"/>
                </a:cubicBezTo>
                <a:cubicBezTo>
                  <a:pt x="63139" y="3024231"/>
                  <a:pt x="48575" y="3042776"/>
                  <a:pt x="32049" y="3065814"/>
                </a:cubicBezTo>
                <a:lnTo>
                  <a:pt x="0" y="3108744"/>
                </a:lnTo>
                <a:lnTo>
                  <a:pt x="0" y="3058059"/>
                </a:lnTo>
                <a:lnTo>
                  <a:pt x="7610" y="3047889"/>
                </a:lnTo>
                <a:cubicBezTo>
                  <a:pt x="24410" y="3025415"/>
                  <a:pt x="38695" y="3006301"/>
                  <a:pt x="52419" y="2987479"/>
                </a:cubicBezTo>
                <a:cubicBezTo>
                  <a:pt x="54382" y="2984385"/>
                  <a:pt x="57184" y="2981579"/>
                  <a:pt x="59142" y="2978488"/>
                </a:cubicBezTo>
                <a:lnTo>
                  <a:pt x="0" y="3015334"/>
                </a:lnTo>
                <a:lnTo>
                  <a:pt x="0" y="2914286"/>
                </a:lnTo>
                <a:lnTo>
                  <a:pt x="36383" y="2901128"/>
                </a:lnTo>
                <a:cubicBezTo>
                  <a:pt x="76283" y="2885228"/>
                  <a:pt x="116303" y="2866415"/>
                  <a:pt x="156329" y="2840533"/>
                </a:cubicBezTo>
                <a:cubicBezTo>
                  <a:pt x="229785" y="2792431"/>
                  <a:pt x="289125" y="2682604"/>
                  <a:pt x="358355" y="2620471"/>
                </a:cubicBezTo>
                <a:cubicBezTo>
                  <a:pt x="406846" y="2577174"/>
                  <a:pt x="457591" y="2538372"/>
                  <a:pt x="510577" y="2501244"/>
                </a:cubicBezTo>
                <a:cubicBezTo>
                  <a:pt x="411488" y="2490937"/>
                  <a:pt x="311929" y="2483543"/>
                  <a:pt x="211967" y="2479171"/>
                </a:cubicBezTo>
                <a:lnTo>
                  <a:pt x="0" y="2476398"/>
                </a:lnTo>
                <a:lnTo>
                  <a:pt x="0" y="2389189"/>
                </a:lnTo>
                <a:lnTo>
                  <a:pt x="103062" y="2389518"/>
                </a:lnTo>
                <a:cubicBezTo>
                  <a:pt x="239716" y="2392822"/>
                  <a:pt x="375712" y="2401808"/>
                  <a:pt x="510734" y="2416201"/>
                </a:cubicBezTo>
                <a:cubicBezTo>
                  <a:pt x="453295" y="2294758"/>
                  <a:pt x="388809" y="2156489"/>
                  <a:pt x="279257" y="2092102"/>
                </a:cubicBezTo>
                <a:cubicBezTo>
                  <a:pt x="214509" y="2054029"/>
                  <a:pt x="140169" y="2030776"/>
                  <a:pt x="65265" y="2006049"/>
                </a:cubicBezTo>
                <a:lnTo>
                  <a:pt x="0" y="1982532"/>
                </a:lnTo>
                <a:lnTo>
                  <a:pt x="0" y="1912789"/>
                </a:lnTo>
                <a:lnTo>
                  <a:pt x="97460" y="1953725"/>
                </a:lnTo>
                <a:cubicBezTo>
                  <a:pt x="140146" y="1968817"/>
                  <a:pt x="181972" y="1973804"/>
                  <a:pt x="221272" y="1980766"/>
                </a:cubicBezTo>
                <a:cubicBezTo>
                  <a:pt x="184478" y="1960612"/>
                  <a:pt x="148800" y="1938494"/>
                  <a:pt x="116765" y="1911033"/>
                </a:cubicBezTo>
                <a:cubicBezTo>
                  <a:pt x="78825" y="1878815"/>
                  <a:pt x="47051" y="1840696"/>
                  <a:pt x="16405" y="1803412"/>
                </a:cubicBezTo>
                <a:lnTo>
                  <a:pt x="0" y="1784777"/>
                </a:lnTo>
                <a:lnTo>
                  <a:pt x="0" y="1740082"/>
                </a:lnTo>
                <a:lnTo>
                  <a:pt x="39394" y="1784856"/>
                </a:lnTo>
                <a:cubicBezTo>
                  <a:pt x="69479" y="1821014"/>
                  <a:pt x="100126" y="1858299"/>
                  <a:pt x="135813" y="1888838"/>
                </a:cubicBezTo>
                <a:cubicBezTo>
                  <a:pt x="168411" y="1916009"/>
                  <a:pt x="204933" y="1938411"/>
                  <a:pt x="242575" y="1958841"/>
                </a:cubicBezTo>
                <a:cubicBezTo>
                  <a:pt x="195379" y="1882642"/>
                  <a:pt x="141547" y="1815083"/>
                  <a:pt x="82197" y="1754826"/>
                </a:cubicBezTo>
                <a:lnTo>
                  <a:pt x="0" y="1679650"/>
                </a:lnTo>
                <a:lnTo>
                  <a:pt x="0" y="1602463"/>
                </a:lnTo>
                <a:lnTo>
                  <a:pt x="84689" y="1677442"/>
                </a:lnTo>
                <a:cubicBezTo>
                  <a:pt x="165950" y="1759826"/>
                  <a:pt x="237786" y="1855565"/>
                  <a:pt x="298437" y="1968019"/>
                </a:cubicBezTo>
                <a:lnTo>
                  <a:pt x="227269" y="1114064"/>
                </a:lnTo>
                <a:cubicBezTo>
                  <a:pt x="226129" y="1099191"/>
                  <a:pt x="230003" y="1062136"/>
                  <a:pt x="248003" y="1089613"/>
                </a:cubicBezTo>
                <a:cubicBezTo>
                  <a:pt x="349844" y="1249160"/>
                  <a:pt x="397556" y="1433768"/>
                  <a:pt x="427020" y="1619803"/>
                </a:cubicBezTo>
                <a:cubicBezTo>
                  <a:pt x="453086" y="1782272"/>
                  <a:pt x="422387" y="1897385"/>
                  <a:pt x="340345" y="2027739"/>
                </a:cubicBezTo>
                <a:cubicBezTo>
                  <a:pt x="347373" y="2033339"/>
                  <a:pt x="354114" y="2038383"/>
                  <a:pt x="360865" y="2044827"/>
                </a:cubicBezTo>
                <a:cubicBezTo>
                  <a:pt x="443500" y="2128340"/>
                  <a:pt x="506078" y="2306190"/>
                  <a:pt x="560414" y="2421457"/>
                </a:cubicBezTo>
                <a:cubicBezTo>
                  <a:pt x="831022" y="2452769"/>
                  <a:pt x="1098019" y="2506255"/>
                  <a:pt x="1359703" y="2578554"/>
                </a:cubicBezTo>
                <a:lnTo>
                  <a:pt x="1359422" y="2577994"/>
                </a:lnTo>
                <a:cubicBezTo>
                  <a:pt x="1370467" y="2269807"/>
                  <a:pt x="976420" y="2084880"/>
                  <a:pt x="828701" y="1839520"/>
                </a:cubicBezTo>
                <a:cubicBezTo>
                  <a:pt x="687172" y="1605098"/>
                  <a:pt x="631475" y="1330413"/>
                  <a:pt x="494427" y="1092333"/>
                </a:cubicBezTo>
                <a:cubicBezTo>
                  <a:pt x="481980" y="1070671"/>
                  <a:pt x="485440" y="1027197"/>
                  <a:pt x="506322" y="1020997"/>
                </a:cubicBezTo>
                <a:close/>
                <a:moveTo>
                  <a:pt x="4570198" y="978081"/>
                </a:moveTo>
                <a:cubicBezTo>
                  <a:pt x="4555714" y="1028259"/>
                  <a:pt x="4540870" y="1077934"/>
                  <a:pt x="4523691" y="1127776"/>
                </a:cubicBezTo>
                <a:lnTo>
                  <a:pt x="4509875" y="1167552"/>
                </a:lnTo>
                <a:cubicBezTo>
                  <a:pt x="4498703" y="1198545"/>
                  <a:pt x="4488074" y="1229138"/>
                  <a:pt x="4478168" y="1260735"/>
                </a:cubicBezTo>
                <a:cubicBezTo>
                  <a:pt x="4437866" y="1392962"/>
                  <a:pt x="4423333" y="1532451"/>
                  <a:pt x="4409309" y="1666996"/>
                </a:cubicBezTo>
                <a:cubicBezTo>
                  <a:pt x="4399387" y="1761934"/>
                  <a:pt x="4389478" y="1859162"/>
                  <a:pt x="4370031" y="1955666"/>
                </a:cubicBezTo>
                <a:cubicBezTo>
                  <a:pt x="4495511" y="1636562"/>
                  <a:pt x="4590903" y="1311031"/>
                  <a:pt x="4570198" y="978081"/>
                </a:cubicBezTo>
                <a:close/>
                <a:moveTo>
                  <a:pt x="4557898" y="900011"/>
                </a:moveTo>
                <a:cubicBezTo>
                  <a:pt x="4330292" y="1199280"/>
                  <a:pt x="4335713" y="1567725"/>
                  <a:pt x="4344840" y="1922038"/>
                </a:cubicBezTo>
                <a:cubicBezTo>
                  <a:pt x="4360210" y="1836882"/>
                  <a:pt x="4369815" y="1750562"/>
                  <a:pt x="4378710" y="1665516"/>
                </a:cubicBezTo>
                <a:cubicBezTo>
                  <a:pt x="4393083" y="1529197"/>
                  <a:pt x="4407432" y="1388309"/>
                  <a:pt x="4448798" y="1253024"/>
                </a:cubicBezTo>
                <a:cubicBezTo>
                  <a:pt x="4458700" y="1221425"/>
                  <a:pt x="4469507" y="1189944"/>
                  <a:pt x="4480315" y="1158454"/>
                </a:cubicBezTo>
                <a:lnTo>
                  <a:pt x="4494133" y="1118676"/>
                </a:lnTo>
                <a:cubicBezTo>
                  <a:pt x="4518925" y="1046526"/>
                  <a:pt x="4539765" y="973431"/>
                  <a:pt x="4557898" y="900011"/>
                </a:cubicBezTo>
                <a:close/>
                <a:moveTo>
                  <a:pt x="3607114" y="467441"/>
                </a:moveTo>
                <a:cubicBezTo>
                  <a:pt x="3528124" y="599478"/>
                  <a:pt x="3410482" y="705343"/>
                  <a:pt x="3296242" y="807991"/>
                </a:cubicBezTo>
                <a:cubicBezTo>
                  <a:pt x="3255418" y="844446"/>
                  <a:pt x="3213877" y="882186"/>
                  <a:pt x="3174674" y="919759"/>
                </a:cubicBezTo>
                <a:cubicBezTo>
                  <a:pt x="3129209" y="963390"/>
                  <a:pt x="3085915" y="1010032"/>
                  <a:pt x="3042978" y="1054894"/>
                </a:cubicBezTo>
                <a:lnTo>
                  <a:pt x="2968914" y="1133756"/>
                </a:lnTo>
                <a:cubicBezTo>
                  <a:pt x="3001355" y="1109480"/>
                  <a:pt x="3045966" y="1074853"/>
                  <a:pt x="3103823" y="1026814"/>
                </a:cubicBezTo>
                <a:cubicBezTo>
                  <a:pt x="3260201" y="897449"/>
                  <a:pt x="3521192" y="681569"/>
                  <a:pt x="3607114" y="467441"/>
                </a:cubicBezTo>
                <a:close/>
                <a:moveTo>
                  <a:pt x="3744487" y="383136"/>
                </a:moveTo>
                <a:cubicBezTo>
                  <a:pt x="3789590" y="603780"/>
                  <a:pt x="3850997" y="811848"/>
                  <a:pt x="3970213" y="995559"/>
                </a:cubicBezTo>
                <a:cubicBezTo>
                  <a:pt x="3927384" y="796159"/>
                  <a:pt x="3865366" y="574806"/>
                  <a:pt x="3744487" y="383136"/>
                </a:cubicBezTo>
                <a:close/>
                <a:moveTo>
                  <a:pt x="3624562" y="367041"/>
                </a:moveTo>
                <a:cubicBezTo>
                  <a:pt x="3578160" y="403736"/>
                  <a:pt x="3532667" y="442805"/>
                  <a:pt x="3489712" y="485386"/>
                </a:cubicBezTo>
                <a:cubicBezTo>
                  <a:pt x="3380716" y="591858"/>
                  <a:pt x="3284219" y="714458"/>
                  <a:pt x="3182994" y="828265"/>
                </a:cubicBezTo>
                <a:cubicBezTo>
                  <a:pt x="3100902" y="919812"/>
                  <a:pt x="2899469" y="1135252"/>
                  <a:pt x="2892114" y="1172635"/>
                </a:cubicBezTo>
                <a:lnTo>
                  <a:pt x="3021459" y="1035385"/>
                </a:lnTo>
                <a:cubicBezTo>
                  <a:pt x="3064036" y="990026"/>
                  <a:pt x="3108229" y="943501"/>
                  <a:pt x="3153873" y="898971"/>
                </a:cubicBezTo>
                <a:cubicBezTo>
                  <a:pt x="3193783" y="860125"/>
                  <a:pt x="3235680" y="822883"/>
                  <a:pt x="3276511" y="786423"/>
                </a:cubicBezTo>
                <a:cubicBezTo>
                  <a:pt x="3390214" y="684175"/>
                  <a:pt x="3507852" y="578306"/>
                  <a:pt x="3584154" y="448218"/>
                </a:cubicBezTo>
                <a:cubicBezTo>
                  <a:pt x="3599491" y="421848"/>
                  <a:pt x="3612660" y="394752"/>
                  <a:pt x="3624562" y="367041"/>
                </a:cubicBezTo>
                <a:close/>
                <a:moveTo>
                  <a:pt x="3766672" y="359429"/>
                </a:moveTo>
                <a:cubicBezTo>
                  <a:pt x="3888797" y="549425"/>
                  <a:pt x="3952247" y="768223"/>
                  <a:pt x="3996338" y="968237"/>
                </a:cubicBezTo>
                <a:cubicBezTo>
                  <a:pt x="3973140" y="739339"/>
                  <a:pt x="3922473" y="455576"/>
                  <a:pt x="3766672" y="359429"/>
                </a:cubicBezTo>
                <a:close/>
                <a:moveTo>
                  <a:pt x="3882765" y="0"/>
                </a:moveTo>
                <a:lnTo>
                  <a:pt x="3995099" y="0"/>
                </a:lnTo>
                <a:lnTo>
                  <a:pt x="4163818" y="234104"/>
                </a:lnTo>
                <a:cubicBezTo>
                  <a:pt x="4167056" y="234046"/>
                  <a:pt x="4169933" y="233486"/>
                  <a:pt x="4172099" y="234207"/>
                </a:cubicBezTo>
                <a:cubicBezTo>
                  <a:pt x="4320772" y="276387"/>
                  <a:pt x="4473568" y="294979"/>
                  <a:pt x="4628589" y="289746"/>
                </a:cubicBezTo>
                <a:lnTo>
                  <a:pt x="4724401" y="281632"/>
                </a:lnTo>
                <a:lnTo>
                  <a:pt x="4724401" y="330664"/>
                </a:lnTo>
                <a:lnTo>
                  <a:pt x="4657975" y="338772"/>
                </a:lnTo>
                <a:cubicBezTo>
                  <a:pt x="4512264" y="350060"/>
                  <a:pt x="4368090" y="341672"/>
                  <a:pt x="4227047" y="313415"/>
                </a:cubicBezTo>
                <a:cubicBezTo>
                  <a:pt x="4265992" y="361495"/>
                  <a:pt x="4305481" y="409180"/>
                  <a:pt x="4346041" y="456086"/>
                </a:cubicBezTo>
                <a:cubicBezTo>
                  <a:pt x="4427343" y="550152"/>
                  <a:pt x="4511990" y="638932"/>
                  <a:pt x="4599604" y="723178"/>
                </a:cubicBezTo>
                <a:lnTo>
                  <a:pt x="4724401" y="833497"/>
                </a:lnTo>
                <a:lnTo>
                  <a:pt x="4724401" y="950118"/>
                </a:lnTo>
                <a:lnTo>
                  <a:pt x="4655015" y="891426"/>
                </a:lnTo>
                <a:cubicBezTo>
                  <a:pt x="4700834" y="1342763"/>
                  <a:pt x="4530476" y="1779853"/>
                  <a:pt x="4348002" y="2205895"/>
                </a:cubicBezTo>
                <a:cubicBezTo>
                  <a:pt x="4337873" y="2229260"/>
                  <a:pt x="4261560" y="2258626"/>
                  <a:pt x="4262250" y="2219972"/>
                </a:cubicBezTo>
                <a:cubicBezTo>
                  <a:pt x="4268663" y="1744520"/>
                  <a:pt x="4175629" y="1214471"/>
                  <a:pt x="4550611" y="817540"/>
                </a:cubicBezTo>
                <a:cubicBezTo>
                  <a:pt x="4554014" y="814312"/>
                  <a:pt x="4558850" y="810804"/>
                  <a:pt x="4564418" y="808293"/>
                </a:cubicBezTo>
                <a:cubicBezTo>
                  <a:pt x="4461330" y="711325"/>
                  <a:pt x="4361455" y="609738"/>
                  <a:pt x="4266388" y="500083"/>
                </a:cubicBezTo>
                <a:cubicBezTo>
                  <a:pt x="4185451" y="406519"/>
                  <a:pt x="4107556" y="310364"/>
                  <a:pt x="4032842" y="211809"/>
                </a:cubicBezTo>
                <a:close/>
                <a:moveTo>
                  <a:pt x="3721337" y="0"/>
                </a:moveTo>
                <a:lnTo>
                  <a:pt x="3797544" y="0"/>
                </a:lnTo>
                <a:lnTo>
                  <a:pt x="3775734" y="95131"/>
                </a:lnTo>
                <a:cubicBezTo>
                  <a:pt x="3762598" y="156923"/>
                  <a:pt x="3748081" y="217234"/>
                  <a:pt x="3724807" y="272257"/>
                </a:cubicBezTo>
                <a:cubicBezTo>
                  <a:pt x="3725550" y="275539"/>
                  <a:pt x="3726109" y="279707"/>
                  <a:pt x="3726844" y="282988"/>
                </a:cubicBezTo>
                <a:cubicBezTo>
                  <a:pt x="3732776" y="280979"/>
                  <a:pt x="3739065" y="279475"/>
                  <a:pt x="3742664" y="279918"/>
                </a:cubicBezTo>
                <a:cubicBezTo>
                  <a:pt x="4076263" y="313585"/>
                  <a:pt x="4081377" y="922622"/>
                  <a:pt x="4103910" y="1161917"/>
                </a:cubicBezTo>
                <a:cubicBezTo>
                  <a:pt x="4106010" y="1184045"/>
                  <a:pt x="4034389" y="1215360"/>
                  <a:pt x="4020269" y="1200406"/>
                </a:cubicBezTo>
                <a:cubicBezTo>
                  <a:pt x="3826459" y="997506"/>
                  <a:pt x="3735339" y="752983"/>
                  <a:pt x="3674882" y="488524"/>
                </a:cubicBezTo>
                <a:cubicBezTo>
                  <a:pt x="3559684" y="713184"/>
                  <a:pt x="3278706" y="925237"/>
                  <a:pt x="3132682" y="1072284"/>
                </a:cubicBezTo>
                <a:cubicBezTo>
                  <a:pt x="3002939" y="1202191"/>
                  <a:pt x="2899935" y="1287527"/>
                  <a:pt x="2716346" y="1276376"/>
                </a:cubicBezTo>
                <a:cubicBezTo>
                  <a:pt x="2700863" y="1275390"/>
                  <a:pt x="2710506" y="1261536"/>
                  <a:pt x="2716772" y="1255462"/>
                </a:cubicBezTo>
                <a:cubicBezTo>
                  <a:pt x="2980750" y="993927"/>
                  <a:pt x="3207119" y="698608"/>
                  <a:pt x="3471096" y="437072"/>
                </a:cubicBezTo>
                <a:cubicBezTo>
                  <a:pt x="3516376" y="392044"/>
                  <a:pt x="3602281" y="339698"/>
                  <a:pt x="3639057" y="286334"/>
                </a:cubicBezTo>
                <a:cubicBezTo>
                  <a:pt x="3639591" y="285947"/>
                  <a:pt x="3639767" y="285058"/>
                  <a:pt x="3640309" y="284664"/>
                </a:cubicBezTo>
                <a:cubicBezTo>
                  <a:pt x="3642272" y="281720"/>
                  <a:pt x="3644597" y="279273"/>
                  <a:pt x="3646022" y="276711"/>
                </a:cubicBezTo>
                <a:cubicBezTo>
                  <a:pt x="3677659" y="221350"/>
                  <a:pt x="3693078" y="144742"/>
                  <a:pt x="3707943" y="65958"/>
                </a:cubicBezTo>
                <a:close/>
                <a:moveTo>
                  <a:pt x="2867960" y="0"/>
                </a:moveTo>
                <a:lnTo>
                  <a:pt x="2926351" y="0"/>
                </a:lnTo>
                <a:lnTo>
                  <a:pt x="2902823" y="262929"/>
                </a:lnTo>
                <a:cubicBezTo>
                  <a:pt x="2913215" y="221824"/>
                  <a:pt x="2926844" y="180662"/>
                  <a:pt x="2940663" y="140884"/>
                </a:cubicBezTo>
                <a:lnTo>
                  <a:pt x="2947039" y="122524"/>
                </a:lnTo>
                <a:lnTo>
                  <a:pt x="2984316" y="0"/>
                </a:lnTo>
                <a:lnTo>
                  <a:pt x="3016114" y="0"/>
                </a:lnTo>
                <a:lnTo>
                  <a:pt x="2979949" y="119274"/>
                </a:lnTo>
                <a:lnTo>
                  <a:pt x="3023879" y="0"/>
                </a:lnTo>
                <a:lnTo>
                  <a:pt x="3105400" y="0"/>
                </a:lnTo>
                <a:lnTo>
                  <a:pt x="3094669" y="30308"/>
                </a:lnTo>
                <a:cubicBezTo>
                  <a:pt x="3037894" y="178003"/>
                  <a:pt x="2973232" y="323305"/>
                  <a:pt x="2901945" y="466538"/>
                </a:cubicBezTo>
                <a:cubicBezTo>
                  <a:pt x="2895180" y="479835"/>
                  <a:pt x="2815686" y="518381"/>
                  <a:pt x="2815209" y="497361"/>
                </a:cubicBezTo>
                <a:cubicBezTo>
                  <a:pt x="2812746" y="375148"/>
                  <a:pt x="2825702" y="251298"/>
                  <a:pt x="2844845" y="127638"/>
                </a:cubicBezTo>
                <a:close/>
                <a:moveTo>
                  <a:pt x="1057230" y="0"/>
                </a:moveTo>
                <a:lnTo>
                  <a:pt x="1111003" y="0"/>
                </a:lnTo>
                <a:lnTo>
                  <a:pt x="1125553" y="52588"/>
                </a:lnTo>
                <a:cubicBezTo>
                  <a:pt x="1174409" y="196547"/>
                  <a:pt x="1244674" y="336170"/>
                  <a:pt x="1304276" y="476275"/>
                </a:cubicBezTo>
                <a:cubicBezTo>
                  <a:pt x="1351896" y="589579"/>
                  <a:pt x="1459984" y="863646"/>
                  <a:pt x="1492066" y="886333"/>
                </a:cubicBezTo>
                <a:lnTo>
                  <a:pt x="1423698" y="710817"/>
                </a:lnTo>
                <a:cubicBezTo>
                  <a:pt x="1401022" y="652964"/>
                  <a:pt x="1378015" y="593152"/>
                  <a:pt x="1357609" y="532892"/>
                </a:cubicBezTo>
                <a:cubicBezTo>
                  <a:pt x="1339853" y="480241"/>
                  <a:pt x="1324587" y="426487"/>
                  <a:pt x="1309550" y="374031"/>
                </a:cubicBezTo>
                <a:cubicBezTo>
                  <a:pt x="1277632" y="264242"/>
                  <a:pt x="1244842" y="151584"/>
                  <a:pt x="1193673" y="49533"/>
                </a:cubicBezTo>
                <a:lnTo>
                  <a:pt x="1164391" y="0"/>
                </a:lnTo>
                <a:lnTo>
                  <a:pt x="1200666" y="0"/>
                </a:lnTo>
                <a:lnTo>
                  <a:pt x="1223408" y="38996"/>
                </a:lnTo>
                <a:cubicBezTo>
                  <a:pt x="1274817" y="142454"/>
                  <a:pt x="1307626" y="255236"/>
                  <a:pt x="1339635" y="365517"/>
                </a:cubicBezTo>
                <a:cubicBezTo>
                  <a:pt x="1354670" y="417965"/>
                  <a:pt x="1370587" y="471608"/>
                  <a:pt x="1387469" y="523079"/>
                </a:cubicBezTo>
                <a:cubicBezTo>
                  <a:pt x="1407105" y="582792"/>
                  <a:pt x="1430659" y="641842"/>
                  <a:pt x="1452685" y="699806"/>
                </a:cubicBezTo>
                <a:lnTo>
                  <a:pt x="1492092" y="800424"/>
                </a:lnTo>
                <a:cubicBezTo>
                  <a:pt x="1484618" y="760762"/>
                  <a:pt x="1473155" y="705686"/>
                  <a:pt x="1455302" y="632913"/>
                </a:cubicBezTo>
                <a:cubicBezTo>
                  <a:pt x="1413478" y="460985"/>
                  <a:pt x="1347194" y="188426"/>
                  <a:pt x="1222336" y="9480"/>
                </a:cubicBezTo>
                <a:lnTo>
                  <a:pt x="1214634" y="0"/>
                </a:lnTo>
                <a:lnTo>
                  <a:pt x="1289827" y="0"/>
                </a:lnTo>
                <a:lnTo>
                  <a:pt x="1321076" y="59722"/>
                </a:lnTo>
                <a:cubicBezTo>
                  <a:pt x="1409905" y="250193"/>
                  <a:pt x="1460341" y="480374"/>
                  <a:pt x="1512579" y="626441"/>
                </a:cubicBezTo>
                <a:cubicBezTo>
                  <a:pt x="1573756" y="799163"/>
                  <a:pt x="1605359" y="928641"/>
                  <a:pt x="1506076" y="1089289"/>
                </a:cubicBezTo>
                <a:cubicBezTo>
                  <a:pt x="1497659" y="1102817"/>
                  <a:pt x="1489109" y="1088176"/>
                  <a:pt x="1486346" y="1079919"/>
                </a:cubicBezTo>
                <a:cubicBezTo>
                  <a:pt x="1364522" y="729689"/>
                  <a:pt x="1192335" y="398839"/>
                  <a:pt x="1070511" y="48609"/>
                </a:cubicBezTo>
                <a:close/>
                <a:moveTo>
                  <a:pt x="43151" y="0"/>
                </a:moveTo>
                <a:lnTo>
                  <a:pt x="95283" y="0"/>
                </a:lnTo>
                <a:lnTo>
                  <a:pt x="300708" y="154571"/>
                </a:lnTo>
                <a:cubicBezTo>
                  <a:pt x="379729" y="218614"/>
                  <a:pt x="456466" y="285481"/>
                  <a:pt x="530414" y="354673"/>
                </a:cubicBezTo>
                <a:cubicBezTo>
                  <a:pt x="466701" y="288424"/>
                  <a:pt x="401285" y="223977"/>
                  <a:pt x="333785" y="161564"/>
                </a:cubicBezTo>
                <a:lnTo>
                  <a:pt x="147005" y="0"/>
                </a:lnTo>
                <a:lnTo>
                  <a:pt x="272509" y="0"/>
                </a:lnTo>
                <a:lnTo>
                  <a:pt x="326276" y="45847"/>
                </a:lnTo>
                <a:cubicBezTo>
                  <a:pt x="505803" y="208268"/>
                  <a:pt x="670600" y="385490"/>
                  <a:pt x="823759" y="574145"/>
                </a:cubicBezTo>
                <a:cubicBezTo>
                  <a:pt x="833168" y="585952"/>
                  <a:pt x="831522" y="674146"/>
                  <a:pt x="811254" y="665546"/>
                </a:cubicBezTo>
                <a:cubicBezTo>
                  <a:pt x="575890" y="564984"/>
                  <a:pt x="364063" y="406029"/>
                  <a:pt x="154042" y="261522"/>
                </a:cubicBezTo>
                <a:cubicBezTo>
                  <a:pt x="104946" y="227663"/>
                  <a:pt x="58037" y="193597"/>
                  <a:pt x="13550" y="158423"/>
                </a:cubicBezTo>
                <a:lnTo>
                  <a:pt x="0" y="146618"/>
                </a:lnTo>
                <a:lnTo>
                  <a:pt x="0" y="59161"/>
                </a:lnTo>
                <a:lnTo>
                  <a:pt x="45427" y="101078"/>
                </a:lnTo>
                <a:cubicBezTo>
                  <a:pt x="223783" y="254949"/>
                  <a:pt x="433006" y="385896"/>
                  <a:pt x="630103" y="485885"/>
                </a:cubicBezTo>
                <a:cubicBezTo>
                  <a:pt x="595938" y="458865"/>
                  <a:pt x="563284" y="428899"/>
                  <a:pt x="532040" y="399359"/>
                </a:cubicBezTo>
                <a:lnTo>
                  <a:pt x="517618" y="385726"/>
                </a:lnTo>
                <a:cubicBezTo>
                  <a:pt x="442853" y="315667"/>
                  <a:pt x="365106" y="247799"/>
                  <a:pt x="285074" y="18275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ED888B23-07FA-482A-96DF-47E31AF1A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457199"/>
            <a:ext cx="11734801" cy="5943602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>
            <a:outerShdw blurRad="317500" algn="ctr" rotWithShape="0">
              <a:schemeClr val="tx1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6332824-E12E-0BFA-9432-93F2442F8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1798" y="1676400"/>
            <a:ext cx="4953000" cy="1216153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90000"/>
              </a:lnSpc>
            </a:pPr>
            <a:r>
              <a:rPr lang="en-US" sz="3200" kern="120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FOLLOWING SLIDES CONTAIN 20 FUNCTIONS OF OUR PROJECT</a:t>
            </a:r>
          </a:p>
        </p:txBody>
      </p:sp>
      <p:pic>
        <p:nvPicPr>
          <p:cNvPr id="23" name="Picture Placeholder 22">
            <a:extLst>
              <a:ext uri="{FF2B5EF4-FFF2-40B4-BE49-F238E27FC236}">
                <a16:creationId xmlns:a16="http://schemas.microsoft.com/office/drawing/2014/main" id="{D8096060-E861-8610-BAC2-9C914EF88BC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5617" r="5617"/>
          <a:stretch>
            <a:fillRect/>
          </a:stretch>
        </p:blipFill>
        <p:spPr>
          <a:xfrm>
            <a:off x="1112129" y="990597"/>
            <a:ext cx="4328939" cy="4876799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EA6CD6-118D-13D8-B73C-A21B057BC1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22720" y="3349753"/>
            <a:ext cx="4094480" cy="1216154"/>
          </a:xfrm>
        </p:spPr>
        <p:txBody>
          <a:bodyPr vert="horz" lIns="91440" tIns="45720" rIns="91440" bIns="45720" rtlCol="0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2000" dirty="0">
                <a:solidFill>
                  <a:schemeClr val="tx1">
                    <a:alpha val="55000"/>
                  </a:schemeClr>
                </a:solidFill>
              </a:rPr>
              <a:t>LET US MOVE FURHER!</a:t>
            </a:r>
          </a:p>
          <a:p>
            <a:pPr algn="l">
              <a:lnSpc>
                <a:spcPct val="90000"/>
              </a:lnSpc>
            </a:pPr>
            <a:endParaRPr lang="en-US" sz="1800" dirty="0">
              <a:solidFill>
                <a:schemeClr val="tx1">
                  <a:alpha val="55000"/>
                </a:scheme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84BD7E-82B6-FEE6-170E-5FCCE6749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49000" y="6400800"/>
            <a:ext cx="685800" cy="4572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C2E478F-E849-4A8C-AF1F-CBCC78A7CBFA}" type="slidenum">
              <a:rPr lang="en-US" sz="1000">
                <a:solidFill>
                  <a:srgbClr val="000000">
                    <a:alpha val="70000"/>
                  </a:srgbClr>
                </a:solidFill>
              </a:rPr>
              <a:pPr>
                <a:spcAft>
                  <a:spcPts val="600"/>
                </a:spcAft>
              </a:pPr>
              <a:t>4</a:t>
            </a:fld>
            <a:endParaRPr lang="en-US" sz="1000">
              <a:solidFill>
                <a:srgbClr val="000000">
                  <a:alpha val="7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5407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72"/>
    </mc:Choice>
    <mc:Fallback xmlns="">
      <p:transition spd="slow" advTm="4572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730B7B-F9C3-FEB2-3CCB-96174C27FD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707571" y="-370113"/>
            <a:ext cx="7141028" cy="1538514"/>
          </a:xfrm>
        </p:spPr>
        <p:txBody>
          <a:bodyPr/>
          <a:lstStyle/>
          <a:p>
            <a:r>
              <a:rPr lang="en-US" sz="3600" dirty="0"/>
              <a:t>20.LINEAR IMAGE FILTER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0D66B0-2ADD-E1EA-375E-225EBE625CC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40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AAE179-BDA6-60A2-FED0-249D9D008304}"/>
              </a:ext>
            </a:extLst>
          </p:cNvPr>
          <p:cNvSpPr txBox="1"/>
          <p:nvPr/>
        </p:nvSpPr>
        <p:spPr>
          <a:xfrm>
            <a:off x="447040" y="1087120"/>
            <a:ext cx="1143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6C1AE5-988D-9343-D878-C32EBC4B382B}"/>
              </a:ext>
            </a:extLst>
          </p:cNvPr>
          <p:cNvSpPr txBox="1"/>
          <p:nvPr/>
        </p:nvSpPr>
        <p:spPr>
          <a:xfrm>
            <a:off x="685800" y="827314"/>
            <a:ext cx="11191240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</a:rPr>
              <a:t>// Apply the filter to the image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2B91AF"/>
                </a:solidFill>
                <a:latin typeface="Cascadia Mono" panose="020B0609020000020004" pitchFamily="49" charset="0"/>
              </a:rPr>
              <a:t>vector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&lt;</a:t>
            </a:r>
            <a:r>
              <a:rPr lang="en-US" sz="1800" dirty="0">
                <a:solidFill>
                  <a:srgbClr val="2B91AF"/>
                </a:solidFill>
                <a:latin typeface="Cascadia Mono" panose="020B0609020000020004" pitchFamily="49" charset="0"/>
              </a:rPr>
              <a:t>vector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&lt;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&gt;&gt;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newImageData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imageSize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1800" dirty="0">
                <a:solidFill>
                  <a:srgbClr val="2B91AF"/>
                </a:solidFill>
                <a:latin typeface="Cascadia Mono" panose="020B0609020000020004" pitchFamily="49" charset="0"/>
              </a:rPr>
              <a:t>vector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&lt;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&gt;(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imageSize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, 0));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for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(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= 1;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&lt;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imageSize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- 1; ++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)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for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(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j = 1; j &lt;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imageSize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- 1; ++j)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sum = 0;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for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(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x = 0; x &lt; 3; ++x) {</a:t>
            </a:r>
          </a:p>
          <a:p>
            <a:r>
              <a:rPr lang="es-E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</a:t>
            </a:r>
            <a:r>
              <a:rPr lang="es-ES" sz="18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for</a:t>
            </a:r>
            <a:r>
              <a:rPr lang="es-E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(</a:t>
            </a:r>
            <a:r>
              <a:rPr lang="es-ES" sz="18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s-E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y = 0; y &lt; 3; ++y) {</a:t>
            </a:r>
          </a:p>
          <a:p>
            <a:r>
              <a:rPr lang="es-E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    sum += </a:t>
            </a:r>
            <a:r>
              <a:rPr lang="es-E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imageData</a:t>
            </a:r>
            <a:r>
              <a:rPr lang="es-ES" sz="1800" dirty="0">
                <a:solidFill>
                  <a:srgbClr val="008080"/>
                </a:solidFill>
                <a:latin typeface="Cascadia Mono" panose="020B0609020000020004" pitchFamily="49" charset="0"/>
              </a:rPr>
              <a:t>[</a:t>
            </a:r>
            <a:r>
              <a:rPr lang="es-E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i - 1 + x</a:t>
            </a:r>
            <a:r>
              <a:rPr lang="es-ES" sz="1800" dirty="0">
                <a:solidFill>
                  <a:srgbClr val="008080"/>
                </a:solidFill>
                <a:latin typeface="Cascadia Mono" panose="020B0609020000020004" pitchFamily="49" charset="0"/>
              </a:rPr>
              <a:t>][</a:t>
            </a:r>
            <a:r>
              <a:rPr lang="es-E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j - 1 + y</a:t>
            </a:r>
            <a:r>
              <a:rPr lang="es-ES" sz="1800" dirty="0">
                <a:solidFill>
                  <a:srgbClr val="008080"/>
                </a:solidFill>
                <a:latin typeface="Cascadia Mono" panose="020B0609020000020004" pitchFamily="49" charset="0"/>
              </a:rPr>
              <a:t>]</a:t>
            </a:r>
            <a:r>
              <a:rPr lang="es-E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* </a:t>
            </a:r>
            <a:r>
              <a:rPr lang="es-E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filter</a:t>
            </a:r>
            <a:r>
              <a:rPr lang="es-ES" sz="1800" dirty="0">
                <a:solidFill>
                  <a:srgbClr val="008080"/>
                </a:solidFill>
                <a:latin typeface="Cascadia Mono" panose="020B0609020000020004" pitchFamily="49" charset="0"/>
              </a:rPr>
              <a:t>[</a:t>
            </a:r>
            <a:r>
              <a:rPr lang="es-E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x</a:t>
            </a:r>
            <a:r>
              <a:rPr lang="es-ES" sz="1800" dirty="0">
                <a:solidFill>
                  <a:srgbClr val="008080"/>
                </a:solidFill>
                <a:latin typeface="Cascadia Mono" panose="020B0609020000020004" pitchFamily="49" charset="0"/>
              </a:rPr>
              <a:t>][</a:t>
            </a:r>
            <a:r>
              <a:rPr lang="es-E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y</a:t>
            </a:r>
            <a:r>
              <a:rPr lang="es-ES" sz="1800" dirty="0">
                <a:solidFill>
                  <a:srgbClr val="008080"/>
                </a:solidFill>
                <a:latin typeface="Cascadia Mono" panose="020B0609020000020004" pitchFamily="49" charset="0"/>
              </a:rPr>
              <a:t>]</a:t>
            </a:r>
            <a:r>
              <a:rPr lang="es-E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}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}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newImageData</a:t>
            </a:r>
            <a:r>
              <a:rPr lang="en-US" sz="1800" dirty="0">
                <a:solidFill>
                  <a:srgbClr val="008080"/>
                </a:solidFill>
                <a:latin typeface="Cascadia Mono" panose="020B0609020000020004" pitchFamily="49" charset="0"/>
              </a:rPr>
              <a:t>[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</a:t>
            </a:r>
            <a:r>
              <a:rPr lang="en-US" sz="1800" dirty="0">
                <a:solidFill>
                  <a:srgbClr val="008080"/>
                </a:solidFill>
                <a:latin typeface="Cascadia Mono" panose="020B0609020000020004" pitchFamily="49" charset="0"/>
              </a:rPr>
              <a:t>][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j</a:t>
            </a:r>
            <a:r>
              <a:rPr lang="en-US" sz="1800" dirty="0">
                <a:solidFill>
                  <a:srgbClr val="008080"/>
                </a:solidFill>
                <a:latin typeface="Cascadia Mono" panose="020B0609020000020004" pitchFamily="49" charset="0"/>
              </a:rPr>
              <a:t>]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= sum;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}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}</a:t>
            </a:r>
          </a:p>
          <a:p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</a:rPr>
              <a:t>// Save the changes to the original image file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8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ofstream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resultFile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ascadia Mono" panose="020B0609020000020004" pitchFamily="49" charset="0"/>
              </a:rPr>
              <a:t>"C:\\Users\\my computer &amp; laptop\\Downloads\\</a:t>
            </a:r>
            <a:r>
              <a:rPr lang="en-US" sz="1800" dirty="0" err="1">
                <a:solidFill>
                  <a:srgbClr val="A31515"/>
                </a:solidFill>
                <a:latin typeface="Cascadia Mono" panose="020B0609020000020004" pitchFamily="49" charset="0"/>
              </a:rPr>
              <a:t>khan.pgm</a:t>
            </a:r>
            <a:r>
              <a:rPr lang="en-US" sz="1800" dirty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if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(!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resultFile.is_open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())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cout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8080"/>
                </a:solidFill>
                <a:latin typeface="Cascadia Mono" panose="020B0609020000020004" pitchFamily="49" charset="0"/>
              </a:rPr>
              <a:t>&lt;&lt;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A31515"/>
                </a:solidFill>
                <a:latin typeface="Cascadia Mono" panose="020B0609020000020004" pitchFamily="49" charset="0"/>
              </a:rPr>
              <a:t>" Error saving changes to image file."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8080"/>
                </a:solidFill>
                <a:latin typeface="Cascadia Mono" panose="020B0609020000020004" pitchFamily="49" charset="0"/>
              </a:rPr>
              <a:t>&lt;&lt;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endl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return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}</a:t>
            </a:r>
          </a:p>
          <a:p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472549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730B7B-F9C3-FEB2-3CCB-96174C27FD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21" y="111761"/>
            <a:ext cx="6220822" cy="1056639"/>
          </a:xfrm>
        </p:spPr>
        <p:txBody>
          <a:bodyPr/>
          <a:lstStyle/>
          <a:p>
            <a:r>
              <a:rPr lang="en-US" sz="3600" dirty="0"/>
              <a:t>20.LINEAR IMAGE FILTER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0D66B0-2ADD-E1EA-375E-225EBE625CC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41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3E4F835-E6FD-20FF-0F71-A6FEC2D27644}"/>
              </a:ext>
            </a:extLst>
          </p:cNvPr>
          <p:cNvSpPr txBox="1"/>
          <p:nvPr/>
        </p:nvSpPr>
        <p:spPr>
          <a:xfrm>
            <a:off x="1524000" y="1168400"/>
            <a:ext cx="838199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</a:rPr>
              <a:t>// Save the new image properties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resultFile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8080"/>
                </a:solidFill>
                <a:latin typeface="Cascadia Mono" panose="020B0609020000020004" pitchFamily="49" charset="0"/>
              </a:rPr>
              <a:t>&lt;&lt;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format </a:t>
            </a:r>
            <a:r>
              <a:rPr lang="en-US" sz="1800" dirty="0">
                <a:solidFill>
                  <a:srgbClr val="008080"/>
                </a:solidFill>
                <a:latin typeface="Cascadia Mono" panose="020B0609020000020004" pitchFamily="49" charset="0"/>
              </a:rPr>
              <a:t>&lt;&lt;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endl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resultFile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8080"/>
                </a:solidFill>
                <a:latin typeface="Cascadia Mono" panose="020B0609020000020004" pitchFamily="49" charset="0"/>
              </a:rPr>
              <a:t>&lt;&lt;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imageSize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8080"/>
                </a:solidFill>
                <a:latin typeface="Cascadia Mono" panose="020B0609020000020004" pitchFamily="49" charset="0"/>
              </a:rPr>
              <a:t>&lt;&lt;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A31515"/>
                </a:solidFill>
                <a:latin typeface="Cascadia Mono" panose="020B0609020000020004" pitchFamily="49" charset="0"/>
              </a:rPr>
              <a:t>" 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8080"/>
                </a:solidFill>
                <a:latin typeface="Cascadia Mono" panose="020B0609020000020004" pitchFamily="49" charset="0"/>
              </a:rPr>
              <a:t>&lt;&lt;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imageSize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8080"/>
                </a:solidFill>
                <a:latin typeface="Cascadia Mono" panose="020B0609020000020004" pitchFamily="49" charset="0"/>
              </a:rPr>
              <a:t>&lt;&lt;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endl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resultFile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8080"/>
                </a:solidFill>
                <a:latin typeface="Cascadia Mono" panose="020B0609020000020004" pitchFamily="49" charset="0"/>
              </a:rPr>
              <a:t>&lt;&lt;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maxPixelValue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8080"/>
                </a:solidFill>
                <a:latin typeface="Cascadia Mono" panose="020B0609020000020004" pitchFamily="49" charset="0"/>
              </a:rPr>
              <a:t>&lt;&lt;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endl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</a:rPr>
              <a:t>// Save the new image data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for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(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= 0;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&lt;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imageSize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; ++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)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for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(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j = 0; j &lt;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imageSize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; ++j)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resultFile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8080"/>
                </a:solidFill>
                <a:latin typeface="Cascadia Mono" panose="020B0609020000020004" pitchFamily="49" charset="0"/>
              </a:rPr>
              <a:t>&lt;&lt;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imageData</a:t>
            </a:r>
            <a:r>
              <a:rPr lang="en-US" sz="1800" dirty="0">
                <a:solidFill>
                  <a:srgbClr val="008080"/>
                </a:solidFill>
                <a:latin typeface="Cascadia Mono" panose="020B0609020000020004" pitchFamily="49" charset="0"/>
              </a:rPr>
              <a:t>[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</a:t>
            </a:r>
            <a:r>
              <a:rPr lang="en-US" sz="1800" dirty="0">
                <a:solidFill>
                  <a:srgbClr val="008080"/>
                </a:solidFill>
                <a:latin typeface="Cascadia Mono" panose="020B0609020000020004" pitchFamily="49" charset="0"/>
              </a:rPr>
              <a:t>][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j</a:t>
            </a:r>
            <a:r>
              <a:rPr lang="en-US" sz="1800" dirty="0">
                <a:solidFill>
                  <a:srgbClr val="008080"/>
                </a:solidFill>
                <a:latin typeface="Cascadia Mono" panose="020B0609020000020004" pitchFamily="49" charset="0"/>
              </a:rPr>
              <a:t>]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8080"/>
                </a:solidFill>
                <a:latin typeface="Cascadia Mono" panose="020B0609020000020004" pitchFamily="49" charset="0"/>
              </a:rPr>
              <a:t>&lt;&lt;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A31515"/>
                </a:solidFill>
                <a:latin typeface="Cascadia Mono" panose="020B0609020000020004" pitchFamily="49" charset="0"/>
              </a:rPr>
              <a:t>" 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}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resultFile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8080"/>
                </a:solidFill>
                <a:latin typeface="Cascadia Mono" panose="020B0609020000020004" pitchFamily="49" charset="0"/>
              </a:rPr>
              <a:t>&lt;&lt;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endl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}</a:t>
            </a:r>
          </a:p>
          <a:p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resultFile.close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();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187305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730B7B-F9C3-FEB2-3CCB-96174C27FD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21" y="111761"/>
            <a:ext cx="6220822" cy="1056639"/>
          </a:xfrm>
        </p:spPr>
        <p:txBody>
          <a:bodyPr/>
          <a:lstStyle/>
          <a:p>
            <a:r>
              <a:rPr lang="en-US" sz="3600" dirty="0"/>
              <a:t>20.LINEAR IMAGE FILTER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0D66B0-2ADD-E1EA-375E-225EBE625CC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42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B67135-3425-F6DF-AC56-9A6360B03D0D}"/>
              </a:ext>
            </a:extLst>
          </p:cNvPr>
          <p:cNvSpPr txBox="1"/>
          <p:nvPr/>
        </p:nvSpPr>
        <p:spPr>
          <a:xfrm>
            <a:off x="446314" y="1447800"/>
            <a:ext cx="12083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BEFORE</a:t>
            </a:r>
            <a:r>
              <a:rPr lang="en-US" dirty="0"/>
              <a:t>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3B9C82-06C3-A037-3AD8-0160219E443D}"/>
              </a:ext>
            </a:extLst>
          </p:cNvPr>
          <p:cNvSpPr txBox="1"/>
          <p:nvPr/>
        </p:nvSpPr>
        <p:spPr>
          <a:xfrm>
            <a:off x="5758543" y="1447800"/>
            <a:ext cx="1066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AFTER</a:t>
            </a:r>
            <a:r>
              <a:rPr lang="en-US" dirty="0"/>
              <a:t>:</a:t>
            </a:r>
          </a:p>
        </p:txBody>
      </p:sp>
      <p:pic>
        <p:nvPicPr>
          <p:cNvPr id="7" name="Picture 6" descr="A person standing with his arms crossed&#10;&#10;Description automatically generated">
            <a:extLst>
              <a:ext uri="{FF2B5EF4-FFF2-40B4-BE49-F238E27FC236}">
                <a16:creationId xmlns:a16="http://schemas.microsoft.com/office/drawing/2014/main" id="{7E8051FA-DE5F-86ED-57BD-C29347DA30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713" y="1994708"/>
            <a:ext cx="4156623" cy="2334200"/>
          </a:xfrm>
          <a:prstGeom prst="rect">
            <a:avLst/>
          </a:prstGeom>
        </p:spPr>
      </p:pic>
      <p:pic>
        <p:nvPicPr>
          <p:cNvPr id="9" name="Picture 8" descr="A black and white image of a person walking&#10;&#10;Description automatically generated">
            <a:extLst>
              <a:ext uri="{FF2B5EF4-FFF2-40B4-BE49-F238E27FC236}">
                <a16:creationId xmlns:a16="http://schemas.microsoft.com/office/drawing/2014/main" id="{C83543A9-BA72-4284-3612-423348925A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4087" y="1932654"/>
            <a:ext cx="4408714" cy="2396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74625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730B7B-F9C3-FEB2-3CCB-96174C27FD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5589" y="285933"/>
            <a:ext cx="6220822" cy="1056639"/>
          </a:xfrm>
        </p:spPr>
        <p:txBody>
          <a:bodyPr/>
          <a:lstStyle/>
          <a:p>
            <a:r>
              <a:rPr lang="en-US" sz="3600" dirty="0"/>
              <a:t>Difficulties faced during the project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0D66B0-2ADD-E1EA-375E-225EBE625CC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43</a:t>
            </a:fld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5D5D4B9-3EF7-4AE9-2423-6BD339ADEFEB}"/>
              </a:ext>
            </a:extLst>
          </p:cNvPr>
          <p:cNvSpPr/>
          <p:nvPr/>
        </p:nvSpPr>
        <p:spPr>
          <a:xfrm>
            <a:off x="6096000" y="2446021"/>
            <a:ext cx="2823754" cy="210094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STATIC CAST 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2A01AFA-09F4-9116-1E44-F89B41BEDE70}"/>
              </a:ext>
            </a:extLst>
          </p:cNvPr>
          <p:cNvSpPr/>
          <p:nvPr/>
        </p:nvSpPr>
        <p:spPr>
          <a:xfrm>
            <a:off x="209291" y="2416810"/>
            <a:ext cx="2725783" cy="202438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FIXING DIFFERENT ERRORS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AF06B9C-ED9C-ABB8-2194-45074C3D3855}"/>
              </a:ext>
            </a:extLst>
          </p:cNvPr>
          <p:cNvSpPr/>
          <p:nvPr/>
        </p:nvSpPr>
        <p:spPr>
          <a:xfrm>
            <a:off x="3050035" y="3558541"/>
            <a:ext cx="2891246" cy="197684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INITIALIZING DOUBLE TO INT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A6346BB-2B7D-7773-D1C2-71377D57CC8C}"/>
              </a:ext>
            </a:extLst>
          </p:cNvPr>
          <p:cNvSpPr/>
          <p:nvPr/>
        </p:nvSpPr>
        <p:spPr>
          <a:xfrm>
            <a:off x="9158955" y="3429000"/>
            <a:ext cx="2823754" cy="210094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COMBINING IMAGES FUNCTION</a:t>
            </a:r>
          </a:p>
        </p:txBody>
      </p:sp>
    </p:spTree>
    <p:extLst>
      <p:ext uri="{BB962C8B-B14F-4D97-AF65-F5344CB8AC3E}">
        <p14:creationId xmlns:p14="http://schemas.microsoft.com/office/powerpoint/2010/main" val="245072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901"/>
    </mc:Choice>
    <mc:Fallback xmlns="">
      <p:transition spd="slow" advTm="45901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730B7B-F9C3-FEB2-3CCB-96174C27FD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5589" y="285933"/>
            <a:ext cx="6220822" cy="1056639"/>
          </a:xfrm>
        </p:spPr>
        <p:txBody>
          <a:bodyPr/>
          <a:lstStyle/>
          <a:p>
            <a:r>
              <a:rPr lang="en-US" sz="3600" dirty="0"/>
              <a:t>CONCLUSION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0D66B0-2ADD-E1EA-375E-225EBE625CC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44</a:t>
            </a:fld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DA12A2AF-DEF0-68C1-CA39-3B8FB08987BA}"/>
                  </a:ext>
                </a:extLst>
              </p14:cNvPr>
              <p14:cNvContentPartPr/>
              <p14:nvPr/>
            </p14:nvContentPartPr>
            <p14:xfrm>
              <a:off x="-583646" y="1994143"/>
              <a:ext cx="360" cy="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DA12A2AF-DEF0-68C1-CA39-3B8FB08987B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589766" y="1988023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A85FB428-6AF8-31B5-0EC6-759E86246E84}"/>
                  </a:ext>
                </a:extLst>
              </p14:cNvPr>
              <p14:cNvContentPartPr/>
              <p14:nvPr/>
            </p14:nvContentPartPr>
            <p14:xfrm>
              <a:off x="-870926" y="2394463"/>
              <a:ext cx="360" cy="3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A85FB428-6AF8-31B5-0EC6-759E86246E8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877046" y="2388343"/>
                <a:ext cx="12600" cy="12600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Picture 6" descr="White and one yellow paper airplane on a blackboard">
            <a:extLst>
              <a:ext uri="{FF2B5EF4-FFF2-40B4-BE49-F238E27FC236}">
                <a16:creationId xmlns:a16="http://schemas.microsoft.com/office/drawing/2014/main" id="{F5736C0D-7650-1A57-FCE4-A8F27A9D71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10040" y="1438361"/>
            <a:ext cx="6018727" cy="4012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07032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6F1F2C8-798B-4CCE-A851-94AFAF350B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A3EBC0-FCAF-45DA-5E8C-C77745444E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0908" y="1220919"/>
            <a:ext cx="5425781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6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THE END!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55E9CD0-04B0-4A3C-B291-AD913379C7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DD8BF3B-6066-418C-8D1A-75C5E396FC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2624479"/>
            <a:ext cx="812427" cy="812427"/>
          </a:xfrm>
          <a:prstGeom prst="ellipse">
            <a:avLst/>
          </a:prstGeom>
          <a:noFill/>
          <a:ln w="1270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Block Arc 13">
            <a:extLst>
              <a:ext uri="{FF2B5EF4-FFF2-40B4-BE49-F238E27FC236}">
                <a16:creationId xmlns:a16="http://schemas.microsoft.com/office/drawing/2014/main" id="{80BC66F9-7A74-4286-AD22-1174052CC2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912417" y="1202394"/>
            <a:ext cx="2387600" cy="2387600"/>
          </a:xfrm>
          <a:prstGeom prst="blockArc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D8142CC3-2B5C-48E6-9DF0-6C8ACBAF23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0"/>
            <a:ext cx="2315251" cy="1550992"/>
          </a:xfrm>
          <a:custGeom>
            <a:avLst/>
            <a:gdLst>
              <a:gd name="connsiteX0" fmla="*/ 0 w 2315251"/>
              <a:gd name="connsiteY0" fmla="*/ 0 h 1550992"/>
              <a:gd name="connsiteX1" fmla="*/ 138700 w 2315251"/>
              <a:gd name="connsiteY1" fmla="*/ 0 h 1550992"/>
              <a:gd name="connsiteX2" fmla="*/ 138700 w 2315251"/>
              <a:gd name="connsiteY2" fmla="*/ 1361400 h 1550992"/>
              <a:gd name="connsiteX3" fmla="*/ 2107387 w 2315251"/>
              <a:gd name="connsiteY3" fmla="*/ 222673 h 1550992"/>
              <a:gd name="connsiteX4" fmla="*/ 1722420 w 2315251"/>
              <a:gd name="connsiteY4" fmla="*/ 0 h 1550992"/>
              <a:gd name="connsiteX5" fmla="*/ 1999436 w 2315251"/>
              <a:gd name="connsiteY5" fmla="*/ 0 h 1550992"/>
              <a:gd name="connsiteX6" fmla="*/ 2280549 w 2315251"/>
              <a:gd name="connsiteY6" fmla="*/ 162605 h 1550992"/>
              <a:gd name="connsiteX7" fmla="*/ 2305953 w 2315251"/>
              <a:gd name="connsiteY7" fmla="*/ 257336 h 1550992"/>
              <a:gd name="connsiteX8" fmla="*/ 2280549 w 2315251"/>
              <a:gd name="connsiteY8" fmla="*/ 282740 h 1550992"/>
              <a:gd name="connsiteX9" fmla="*/ 104026 w 2315251"/>
              <a:gd name="connsiteY9" fmla="*/ 1541710 h 1550992"/>
              <a:gd name="connsiteX10" fmla="*/ 69351 w 2315251"/>
              <a:gd name="connsiteY10" fmla="*/ 1550992 h 1550992"/>
              <a:gd name="connsiteX11" fmla="*/ 0 w 2315251"/>
              <a:gd name="connsiteY11" fmla="*/ 1481643 h 1550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15251" h="1550992">
                <a:moveTo>
                  <a:pt x="0" y="0"/>
                </a:moveTo>
                <a:lnTo>
                  <a:pt x="138700" y="0"/>
                </a:lnTo>
                <a:lnTo>
                  <a:pt x="138700" y="1361400"/>
                </a:lnTo>
                <a:lnTo>
                  <a:pt x="2107387" y="222673"/>
                </a:lnTo>
                <a:lnTo>
                  <a:pt x="1722420" y="0"/>
                </a:lnTo>
                <a:lnTo>
                  <a:pt x="1999436" y="0"/>
                </a:lnTo>
                <a:lnTo>
                  <a:pt x="2280549" y="162605"/>
                </a:lnTo>
                <a:cubicBezTo>
                  <a:pt x="2313720" y="181745"/>
                  <a:pt x="2325104" y="224155"/>
                  <a:pt x="2305953" y="257336"/>
                </a:cubicBezTo>
                <a:cubicBezTo>
                  <a:pt x="2299872" y="267889"/>
                  <a:pt x="2291101" y="276648"/>
                  <a:pt x="2280549" y="282740"/>
                </a:cubicBezTo>
                <a:lnTo>
                  <a:pt x="104026" y="1541710"/>
                </a:lnTo>
                <a:cubicBezTo>
                  <a:pt x="93484" y="1547802"/>
                  <a:pt x="81523" y="1551003"/>
                  <a:pt x="69351" y="1550992"/>
                </a:cubicBezTo>
                <a:cubicBezTo>
                  <a:pt x="31049" y="1550992"/>
                  <a:pt x="0" y="1519944"/>
                  <a:pt x="0" y="1481643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B2D303B-3DD0-4319-9EAD-361847FEC7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724638" y="1331572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46A89C79-8EF3-4AF9-B3D9-59A883F41C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05550" y="4112081"/>
            <a:ext cx="1186451" cy="1771650"/>
          </a:xfrm>
          <a:custGeom>
            <a:avLst/>
            <a:gdLst>
              <a:gd name="connsiteX0" fmla="*/ 61913 w 1186451"/>
              <a:gd name="connsiteY0" fmla="*/ 0 h 1771650"/>
              <a:gd name="connsiteX1" fmla="*/ 1186451 w 1186451"/>
              <a:gd name="connsiteY1" fmla="*/ 0 h 1771650"/>
              <a:gd name="connsiteX2" fmla="*/ 1186451 w 1186451"/>
              <a:gd name="connsiteY2" fmla="*/ 123825 h 1771650"/>
              <a:gd name="connsiteX3" fmla="*/ 123825 w 1186451"/>
              <a:gd name="connsiteY3" fmla="*/ 123825 h 1771650"/>
              <a:gd name="connsiteX4" fmla="*/ 123825 w 1186451"/>
              <a:gd name="connsiteY4" fmla="*/ 1647825 h 1771650"/>
              <a:gd name="connsiteX5" fmla="*/ 1186451 w 1186451"/>
              <a:gd name="connsiteY5" fmla="*/ 1647825 h 1771650"/>
              <a:gd name="connsiteX6" fmla="*/ 1186451 w 1186451"/>
              <a:gd name="connsiteY6" fmla="*/ 1771650 h 1771650"/>
              <a:gd name="connsiteX7" fmla="*/ 61913 w 1186451"/>
              <a:gd name="connsiteY7" fmla="*/ 1771650 h 1771650"/>
              <a:gd name="connsiteX8" fmla="*/ 0 w 1186451"/>
              <a:gd name="connsiteY8" fmla="*/ 1709738 h 1771650"/>
              <a:gd name="connsiteX9" fmla="*/ 0 w 1186451"/>
              <a:gd name="connsiteY9" fmla="*/ 61913 h 1771650"/>
              <a:gd name="connsiteX10" fmla="*/ 61913 w 1186451"/>
              <a:gd name="connsiteY10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6451" h="1771650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C35107F-A09E-F33C-3888-E892CA5C69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853972" y="6356350"/>
            <a:ext cx="149982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C2E478F-E849-4A8C-AF1F-CBCC78A7CBFA}" type="slidenum"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45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2" name="Arc 21">
            <a:extLst>
              <a:ext uri="{FF2B5EF4-FFF2-40B4-BE49-F238E27FC236}">
                <a16:creationId xmlns:a16="http://schemas.microsoft.com/office/drawing/2014/main" id="{EFE5CE34-4543-42E5-B82C-1F3D12422C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992895">
            <a:off x="6086940" y="4145122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72AF41FE-63D7-4695-81D2-66D2510E4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4962670"/>
            <a:ext cx="2643352" cy="1895331"/>
          </a:xfrm>
          <a:custGeom>
            <a:avLst/>
            <a:gdLst>
              <a:gd name="connsiteX0" fmla="*/ 1321676 w 2643352"/>
              <a:gd name="connsiteY0" fmla="*/ 0 h 1895331"/>
              <a:gd name="connsiteX1" fmla="*/ 2643352 w 2643352"/>
              <a:gd name="connsiteY1" fmla="*/ 1321676 h 1895331"/>
              <a:gd name="connsiteX2" fmla="*/ 2539488 w 2643352"/>
              <a:gd name="connsiteY2" fmla="*/ 1836132 h 1895331"/>
              <a:gd name="connsiteX3" fmla="*/ 2510970 w 2643352"/>
              <a:gd name="connsiteY3" fmla="*/ 1895331 h 1895331"/>
              <a:gd name="connsiteX4" fmla="*/ 132382 w 2643352"/>
              <a:gd name="connsiteY4" fmla="*/ 1895331 h 1895331"/>
              <a:gd name="connsiteX5" fmla="*/ 103864 w 2643352"/>
              <a:gd name="connsiteY5" fmla="*/ 1836132 h 1895331"/>
              <a:gd name="connsiteX6" fmla="*/ 0 w 2643352"/>
              <a:gd name="connsiteY6" fmla="*/ 1321676 h 1895331"/>
              <a:gd name="connsiteX7" fmla="*/ 1321676 w 2643352"/>
              <a:gd name="connsiteY7" fmla="*/ 0 h 1895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43352" h="1895331">
                <a:moveTo>
                  <a:pt x="1321676" y="0"/>
                </a:moveTo>
                <a:cubicBezTo>
                  <a:pt x="2051617" y="0"/>
                  <a:pt x="2643352" y="591735"/>
                  <a:pt x="2643352" y="1321676"/>
                </a:cubicBezTo>
                <a:cubicBezTo>
                  <a:pt x="2643352" y="1504161"/>
                  <a:pt x="2606369" y="1678009"/>
                  <a:pt x="2539488" y="1836132"/>
                </a:cubicBezTo>
                <a:lnTo>
                  <a:pt x="2510970" y="1895331"/>
                </a:lnTo>
                <a:lnTo>
                  <a:pt x="132382" y="1895331"/>
                </a:lnTo>
                <a:lnTo>
                  <a:pt x="103864" y="1836132"/>
                </a:lnTo>
                <a:cubicBezTo>
                  <a:pt x="36984" y="1678009"/>
                  <a:pt x="0" y="1504161"/>
                  <a:pt x="0" y="1321676"/>
                </a:cubicBezTo>
                <a:cubicBezTo>
                  <a:pt x="0" y="591735"/>
                  <a:pt x="591735" y="0"/>
                  <a:pt x="132167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27665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Placeholder 7" descr="abstract image">
            <a:extLst>
              <a:ext uri="{FF2B5EF4-FFF2-40B4-BE49-F238E27FC236}">
                <a16:creationId xmlns:a16="http://schemas.microsoft.com/office/drawing/2014/main" id="{D5C5EA1B-F06D-4AD1-B526-89C2DF7722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2717" r="45642"/>
          <a:stretch/>
        </p:blipFill>
        <p:spPr>
          <a:xfrm rot="16200000">
            <a:off x="2667001" y="-2666999"/>
            <a:ext cx="6858000" cy="12192000"/>
          </a:xfrm>
          <a:prstGeom prst="rect">
            <a:avLst/>
          </a:prstGeom>
          <a:noFill/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4F7706BE-EF2E-459C-8778-01DDD354C63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02365" y="1660810"/>
            <a:ext cx="10787270" cy="830649"/>
          </a:xfrm>
        </p:spPr>
        <p:txBody>
          <a:bodyPr>
            <a:normAutofit/>
          </a:bodyPr>
          <a:lstStyle/>
          <a:p>
            <a:r>
              <a:rPr lang="en-US" sz="4000" spc="300" dirty="0"/>
              <a:t>THANK YOU</a:t>
            </a:r>
          </a:p>
        </p:txBody>
      </p:sp>
      <p:pic>
        <p:nvPicPr>
          <p:cNvPr id="24" name="Online Image Placeholder 23" descr="User">
            <a:extLst>
              <a:ext uri="{FF2B5EF4-FFF2-40B4-BE49-F238E27FC236}">
                <a16:creationId xmlns:a16="http://schemas.microsoft.com/office/drawing/2014/main" id="{E896B487-8C07-495F-95BF-B8F4960E1E8D}"/>
              </a:ext>
            </a:extLst>
          </p:cNvPr>
          <p:cNvPicPr>
            <a:picLocks noGrp="1" noChangeAspect="1"/>
          </p:cNvPicPr>
          <p:nvPr>
            <p:ph type="clipArt" sz="quarter" idx="19"/>
          </p:nvPr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/>
      </p:pic>
      <p:pic>
        <p:nvPicPr>
          <p:cNvPr id="12" name="Online Image Placeholder 11" descr="Smart Phone">
            <a:extLst>
              <a:ext uri="{FF2B5EF4-FFF2-40B4-BE49-F238E27FC236}">
                <a16:creationId xmlns:a16="http://schemas.microsoft.com/office/drawing/2014/main" id="{4E709B75-16EA-4581-AED9-567DEF45A6B2}"/>
              </a:ext>
            </a:extLst>
          </p:cNvPr>
          <p:cNvPicPr>
            <a:picLocks noGrp="1" noChangeAspect="1"/>
          </p:cNvPicPr>
          <p:nvPr>
            <p:ph type="clipArt" sz="quarter" idx="20"/>
          </p:nvPr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30873" y="3118670"/>
            <a:ext cx="730250" cy="730250"/>
          </a:xfrm>
        </p:spPr>
      </p:pic>
      <p:pic>
        <p:nvPicPr>
          <p:cNvPr id="28" name="Online Image Placeholder 27" descr="Envelope">
            <a:extLst>
              <a:ext uri="{FF2B5EF4-FFF2-40B4-BE49-F238E27FC236}">
                <a16:creationId xmlns:a16="http://schemas.microsoft.com/office/drawing/2014/main" id="{D4D09222-33EB-4F99-9A89-51E2E1E97584}"/>
              </a:ext>
            </a:extLst>
          </p:cNvPr>
          <p:cNvPicPr>
            <a:picLocks noGrp="1" noChangeAspect="1"/>
          </p:cNvPicPr>
          <p:nvPr>
            <p:ph type="clipArt" sz="quarter" idx="21"/>
          </p:nvPr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/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B070B25-2BBC-49AC-9CFA-1CD7195DF2D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/>
              <a:t>mehreenNsubaina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E2524A0-105C-4170-BB48-CD0756FB3DF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+1 (589) 555-0199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E57A531-5B0F-485D-A015-BC78AD089BA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mehreen@subaina.com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47C414-85D9-40D6-9BB3-5AF68A84F41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WWW.SUBREEN.COM</a:t>
            </a:r>
          </a:p>
        </p:txBody>
      </p:sp>
    </p:spTree>
    <p:extLst>
      <p:ext uri="{BB962C8B-B14F-4D97-AF65-F5344CB8AC3E}">
        <p14:creationId xmlns:p14="http://schemas.microsoft.com/office/powerpoint/2010/main" val="9277275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9D2B5-B9BD-71C4-8D5C-79BF3814C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521" y="243841"/>
            <a:ext cx="5608320" cy="812799"/>
          </a:xfrm>
        </p:spPr>
        <p:txBody>
          <a:bodyPr/>
          <a:lstStyle/>
          <a:p>
            <a:r>
              <a:rPr lang="en-US" sz="3600" dirty="0"/>
              <a:t>1.LOAD IMAGE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3E49FE1-3B16-1F84-3C92-46F39E3A20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5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2971EA-F728-A182-EB66-8A5B0DF9C561}"/>
              </a:ext>
            </a:extLst>
          </p:cNvPr>
          <p:cNvSpPr txBox="1"/>
          <p:nvPr/>
        </p:nvSpPr>
        <p:spPr>
          <a:xfrm>
            <a:off x="642732" y="894080"/>
            <a:ext cx="10906538" cy="57246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loadImage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</a:rPr>
              <a:t>const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</a:rPr>
              <a:t>char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200" dirty="0" err="1">
                <a:solidFill>
                  <a:srgbClr val="808080"/>
                </a:solidFill>
                <a:latin typeface="Cascadia Mono" panose="020B0609020000020004" pitchFamily="49" charset="0"/>
              </a:rPr>
              <a:t>ImageName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[]) {</a:t>
            </a:r>
          </a:p>
          <a:p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2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ifstream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FCIN(</a:t>
            </a:r>
            <a:r>
              <a:rPr lang="en-US" sz="1200" dirty="0">
                <a:solidFill>
                  <a:srgbClr val="A31515"/>
                </a:solidFill>
                <a:latin typeface="Cascadia Mono" panose="020B0609020000020004" pitchFamily="49" charset="0"/>
              </a:rPr>
              <a:t>"C:\\Users\\my computer &amp; laptop\\Downloads\\</a:t>
            </a:r>
            <a:r>
              <a:rPr lang="en-US" sz="1200" dirty="0" err="1">
                <a:solidFill>
                  <a:srgbClr val="A31515"/>
                </a:solidFill>
                <a:latin typeface="Cascadia Mono" panose="020B0609020000020004" pitchFamily="49" charset="0"/>
              </a:rPr>
              <a:t>khan.pgm</a:t>
            </a:r>
            <a:r>
              <a:rPr lang="en-US" sz="1200" dirty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2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ifstream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secondimage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200" dirty="0">
                <a:solidFill>
                  <a:srgbClr val="A31515"/>
                </a:solidFill>
                <a:latin typeface="Cascadia Mono" panose="020B0609020000020004" pitchFamily="49" charset="0"/>
              </a:rPr>
              <a:t>"C:\\Users\\my computer &amp; laptop\\Downloads\\</a:t>
            </a:r>
            <a:r>
              <a:rPr lang="en-US" sz="1200" dirty="0" err="1">
                <a:solidFill>
                  <a:srgbClr val="A31515"/>
                </a:solidFill>
                <a:latin typeface="Cascadia Mono" panose="020B0609020000020004" pitchFamily="49" charset="0"/>
              </a:rPr>
              <a:t>imranwithjem.pgm</a:t>
            </a:r>
            <a:r>
              <a:rPr lang="en-US" sz="1200" dirty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</a:rPr>
              <a:t>if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(!</a:t>
            </a:r>
            <a:r>
              <a:rPr lang="en-US" sz="1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FCIN.is_open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())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</a:rPr>
              <a:t>return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-1;</a:t>
            </a:r>
          </a:p>
          <a:p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</a:rPr>
              <a:t>char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MagicNumber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[5];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</a:rPr>
              <a:t>char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Comment[100];</a:t>
            </a:r>
          </a:p>
          <a:p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FCIN.getline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MagicNumber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, 4);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FCIN.getline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(Comment, 100);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   FCIN </a:t>
            </a:r>
            <a:r>
              <a:rPr lang="en-US" sz="1200" dirty="0">
                <a:solidFill>
                  <a:srgbClr val="008080"/>
                </a:solidFill>
                <a:latin typeface="Cascadia Mono" panose="020B0609020000020004" pitchFamily="49" charset="0"/>
              </a:rPr>
              <a:t>&gt;&gt;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cols </a:t>
            </a:r>
            <a:r>
              <a:rPr lang="en-US" sz="1200" dirty="0">
                <a:solidFill>
                  <a:srgbClr val="008080"/>
                </a:solidFill>
                <a:latin typeface="Cascadia Mono" panose="020B0609020000020004" pitchFamily="49" charset="0"/>
              </a:rPr>
              <a:t>&gt;&gt;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rows </a:t>
            </a:r>
            <a:r>
              <a:rPr lang="en-US" sz="1200" dirty="0">
                <a:solidFill>
                  <a:srgbClr val="008080"/>
                </a:solidFill>
                <a:latin typeface="Cascadia Mono" panose="020B0609020000020004" pitchFamily="49" charset="0"/>
              </a:rPr>
              <a:t>&gt;&gt;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maxGray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ImageData.clear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();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ImageData.resize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(rows, </a:t>
            </a:r>
            <a:r>
              <a:rPr lang="en-US" sz="1200" dirty="0">
                <a:solidFill>
                  <a:srgbClr val="2B91AF"/>
                </a:solidFill>
                <a:latin typeface="Cascadia Mono" panose="020B0609020000020004" pitchFamily="49" charset="0"/>
              </a:rPr>
              <a:t>vector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&lt;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&gt;(cols, 0));</a:t>
            </a:r>
          </a:p>
          <a:p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pt-BR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pt-BR" sz="1200" dirty="0">
                <a:solidFill>
                  <a:srgbClr val="0000FF"/>
                </a:solidFill>
                <a:latin typeface="Cascadia Mono" panose="020B0609020000020004" pitchFamily="49" charset="0"/>
              </a:rPr>
              <a:t>for</a:t>
            </a:r>
            <a:r>
              <a:rPr lang="pt-BR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(</a:t>
            </a:r>
            <a:r>
              <a:rPr lang="pt-BR" sz="1200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pt-BR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r = 0; r &lt; rows; r++)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</a:rPr>
              <a:t>for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(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c = 0; c &lt; cols; </a:t>
            </a:r>
            <a:r>
              <a:rPr lang="en-US" sz="1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c++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)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FCIN </a:t>
            </a:r>
            <a:r>
              <a:rPr lang="en-US" sz="1200" dirty="0">
                <a:solidFill>
                  <a:srgbClr val="008080"/>
                </a:solidFill>
                <a:latin typeface="Cascadia Mono" panose="020B0609020000020004" pitchFamily="49" charset="0"/>
              </a:rPr>
              <a:t>&gt;&gt;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ImageData</a:t>
            </a:r>
            <a:r>
              <a:rPr lang="en-US" sz="1200" dirty="0">
                <a:solidFill>
                  <a:srgbClr val="008080"/>
                </a:solidFill>
                <a:latin typeface="Cascadia Mono" panose="020B0609020000020004" pitchFamily="49" charset="0"/>
              </a:rPr>
              <a:t>[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r</a:t>
            </a:r>
            <a:r>
              <a:rPr lang="en-US" sz="1200" dirty="0">
                <a:solidFill>
                  <a:srgbClr val="008080"/>
                </a:solidFill>
                <a:latin typeface="Cascadia Mono" panose="020B0609020000020004" pitchFamily="49" charset="0"/>
              </a:rPr>
              <a:t>][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c</a:t>
            </a:r>
            <a:r>
              <a:rPr lang="en-US" sz="1200" dirty="0">
                <a:solidFill>
                  <a:srgbClr val="008080"/>
                </a:solidFill>
                <a:latin typeface="Cascadia Mono" panose="020B0609020000020004" pitchFamily="49" charset="0"/>
              </a:rPr>
              <a:t>]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</a:rPr>
              <a:t>if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(</a:t>
            </a:r>
            <a:r>
              <a:rPr lang="en-US" sz="1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FCIN.fail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())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</a:rPr>
              <a:t>return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-2;</a:t>
            </a:r>
          </a:p>
          <a:p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FCIN.close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();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imageLoaded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</a:rPr>
              <a:t>true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imageModified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</a:rPr>
              <a:t>false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strcpy_s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ImageFileName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1200" dirty="0" err="1">
                <a:solidFill>
                  <a:srgbClr val="808080"/>
                </a:solidFill>
                <a:latin typeface="Cascadia Mono" panose="020B0609020000020004" pitchFamily="49" charset="0"/>
              </a:rPr>
              <a:t>ImageName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</a:rPr>
              <a:t>return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0;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296469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621"/>
    </mc:Choice>
    <mc:Fallback xmlns="">
      <p:transition spd="slow" advTm="26621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9D2B5-B9BD-71C4-8D5C-79BF3814C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521" y="243841"/>
            <a:ext cx="5608320" cy="812799"/>
          </a:xfrm>
        </p:spPr>
        <p:txBody>
          <a:bodyPr/>
          <a:lstStyle/>
          <a:p>
            <a:r>
              <a:rPr lang="en-US" sz="3600" dirty="0"/>
              <a:t>1.LOAD IMAGE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3E49FE1-3B16-1F84-3C92-46F39E3A20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6</a:t>
            </a:fld>
            <a:endParaRPr lang="en-US" dirty="0"/>
          </a:p>
        </p:txBody>
      </p:sp>
      <p:pic>
        <p:nvPicPr>
          <p:cNvPr id="5" name="Picture 4" descr="A person standing with his arms crossed&#10;&#10;Description automatically generated">
            <a:extLst>
              <a:ext uri="{FF2B5EF4-FFF2-40B4-BE49-F238E27FC236}">
                <a16:creationId xmlns:a16="http://schemas.microsoft.com/office/drawing/2014/main" id="{2E04961C-0B29-B8C1-DAFB-14A191BEE4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2986" y="3190240"/>
            <a:ext cx="5795599" cy="325458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6C7944C-0ADB-B0BE-E94D-D4ECF30D2A24}"/>
              </a:ext>
            </a:extLst>
          </p:cNvPr>
          <p:cNvSpPr txBox="1"/>
          <p:nvPr/>
        </p:nvSpPr>
        <p:spPr>
          <a:xfrm>
            <a:off x="1524000" y="1056640"/>
            <a:ext cx="1290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BEFORE: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B56497-AE63-3412-EBC0-940580CFB7C5}"/>
              </a:ext>
            </a:extLst>
          </p:cNvPr>
          <p:cNvSpPr txBox="1"/>
          <p:nvPr/>
        </p:nvSpPr>
        <p:spPr>
          <a:xfrm>
            <a:off x="1524000" y="2748540"/>
            <a:ext cx="20218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AFTER: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79352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730B7B-F9C3-FEB2-3CCB-96174C27FD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21" y="111761"/>
            <a:ext cx="4521199" cy="1056639"/>
          </a:xfrm>
        </p:spPr>
        <p:txBody>
          <a:bodyPr/>
          <a:lstStyle/>
          <a:p>
            <a:r>
              <a:rPr lang="en-US" sz="3600" dirty="0"/>
              <a:t>2.Save image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0D66B0-2ADD-E1EA-375E-225EBE625CC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7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AAE179-BDA6-60A2-FED0-249D9D008304}"/>
              </a:ext>
            </a:extLst>
          </p:cNvPr>
          <p:cNvSpPr txBox="1"/>
          <p:nvPr/>
        </p:nvSpPr>
        <p:spPr>
          <a:xfrm>
            <a:off x="518160" y="1168400"/>
            <a:ext cx="1124712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800" dirty="0">
              <a:solidFill>
                <a:srgbClr val="0000FF"/>
              </a:solidFill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saveImage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const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char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</a:rPr>
              <a:t>ImageName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[])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8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ofstream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FCOUT(</a:t>
            </a:r>
            <a:r>
              <a:rPr lang="en-US" sz="1800" dirty="0">
                <a:solidFill>
                  <a:srgbClr val="A31515"/>
                </a:solidFill>
                <a:latin typeface="Cascadia Mono" panose="020B0609020000020004" pitchFamily="49" charset="0"/>
              </a:rPr>
              <a:t>"C:\\Users\\my computer &amp; laptop\\Downloads\\</a:t>
            </a:r>
            <a:r>
              <a:rPr lang="en-US" sz="1800" dirty="0" err="1">
                <a:solidFill>
                  <a:srgbClr val="A31515"/>
                </a:solidFill>
                <a:latin typeface="Cascadia Mono" panose="020B0609020000020004" pitchFamily="49" charset="0"/>
              </a:rPr>
              <a:t>khan.pgm</a:t>
            </a:r>
            <a:r>
              <a:rPr lang="en-US" sz="1800" dirty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if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(!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FCOUT.is_open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())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return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-1;</a:t>
            </a:r>
          </a:p>
          <a:p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FCOUT </a:t>
            </a:r>
            <a:r>
              <a:rPr lang="en-US" sz="1800" dirty="0">
                <a:solidFill>
                  <a:srgbClr val="008080"/>
                </a:solidFill>
                <a:latin typeface="Cascadia Mono" panose="020B0609020000020004" pitchFamily="49" charset="0"/>
              </a:rPr>
              <a:t>&lt;&lt;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A31515"/>
                </a:solidFill>
                <a:latin typeface="Cascadia Mono" panose="020B0609020000020004" pitchFamily="49" charset="0"/>
              </a:rPr>
              <a:t>"P2\n# This is a comment\n"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sz="1800" dirty="0">
                <a:solidFill>
                  <a:srgbClr val="008080"/>
                </a:solidFill>
                <a:latin typeface="Cascadia Mono" panose="020B0609020000020004" pitchFamily="49" charset="0"/>
              </a:rPr>
              <a:t>&lt;&lt;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cols </a:t>
            </a:r>
            <a:r>
              <a:rPr lang="en-US" sz="1800" dirty="0">
                <a:solidFill>
                  <a:srgbClr val="008080"/>
                </a:solidFill>
                <a:latin typeface="Cascadia Mono" panose="020B0609020000020004" pitchFamily="49" charset="0"/>
              </a:rPr>
              <a:t>&lt;&lt;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A31515"/>
                </a:solidFill>
                <a:latin typeface="Cascadia Mono" panose="020B0609020000020004" pitchFamily="49" charset="0"/>
              </a:rPr>
              <a:t>" 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8080"/>
                </a:solidFill>
                <a:latin typeface="Cascadia Mono" panose="020B0609020000020004" pitchFamily="49" charset="0"/>
              </a:rPr>
              <a:t>&lt;&lt;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rows </a:t>
            </a:r>
            <a:r>
              <a:rPr lang="en-US" sz="1800" dirty="0">
                <a:solidFill>
                  <a:srgbClr val="008080"/>
                </a:solidFill>
                <a:latin typeface="Cascadia Mono" panose="020B0609020000020004" pitchFamily="49" charset="0"/>
              </a:rPr>
              <a:t>&lt;&lt;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endl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8080"/>
                </a:solidFill>
                <a:latin typeface="Cascadia Mono" panose="020B0609020000020004" pitchFamily="49" charset="0"/>
              </a:rPr>
              <a:t>&lt;&lt;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maxGray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8080"/>
                </a:solidFill>
                <a:latin typeface="Cascadia Mono" panose="020B0609020000020004" pitchFamily="49" charset="0"/>
              </a:rPr>
              <a:t>&lt;&lt;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endl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r>
              <a:rPr lang="pt-BR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pt-BR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for</a:t>
            </a:r>
            <a:r>
              <a:rPr lang="pt-BR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(</a:t>
            </a:r>
            <a:r>
              <a:rPr lang="pt-BR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pt-BR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r = 0; r &lt; rows; r++)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for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(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c = 0; c &lt; cols;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c++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)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FCOUT </a:t>
            </a:r>
            <a:r>
              <a:rPr lang="en-US" sz="1800" dirty="0">
                <a:solidFill>
                  <a:srgbClr val="008080"/>
                </a:solidFill>
                <a:latin typeface="Cascadia Mono" panose="020B0609020000020004" pitchFamily="49" charset="0"/>
              </a:rPr>
              <a:t>&lt;&lt;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ImageData</a:t>
            </a:r>
            <a:r>
              <a:rPr lang="en-US" sz="1800" dirty="0">
                <a:solidFill>
                  <a:srgbClr val="008080"/>
                </a:solidFill>
                <a:latin typeface="Cascadia Mono" panose="020B0609020000020004" pitchFamily="49" charset="0"/>
              </a:rPr>
              <a:t>[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r</a:t>
            </a:r>
            <a:r>
              <a:rPr lang="en-US" sz="1800" dirty="0">
                <a:solidFill>
                  <a:srgbClr val="008080"/>
                </a:solidFill>
                <a:latin typeface="Cascadia Mono" panose="020B0609020000020004" pitchFamily="49" charset="0"/>
              </a:rPr>
              <a:t>][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c</a:t>
            </a:r>
            <a:r>
              <a:rPr lang="en-US" sz="1800" dirty="0">
                <a:solidFill>
                  <a:srgbClr val="008080"/>
                </a:solidFill>
                <a:latin typeface="Cascadia Mono" panose="020B0609020000020004" pitchFamily="49" charset="0"/>
              </a:rPr>
              <a:t>]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8080"/>
                </a:solidFill>
                <a:latin typeface="Cascadia Mono" panose="020B0609020000020004" pitchFamily="49" charset="0"/>
              </a:rPr>
              <a:t>&lt;&lt;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A31515"/>
                </a:solidFill>
                <a:latin typeface="Cascadia Mono" panose="020B0609020000020004" pitchFamily="49" charset="0"/>
              </a:rPr>
              <a:t>" 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FCOUT </a:t>
            </a:r>
            <a:r>
              <a:rPr lang="en-US" sz="1800" dirty="0">
                <a:solidFill>
                  <a:srgbClr val="008080"/>
                </a:solidFill>
                <a:latin typeface="Cascadia Mono" panose="020B0609020000020004" pitchFamily="49" charset="0"/>
              </a:rPr>
              <a:t>&lt;&lt;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endl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}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FCOUT.close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();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imageModified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false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return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0;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55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376"/>
    </mc:Choice>
    <mc:Fallback xmlns="">
      <p:transition spd="slow" advTm="23376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730B7B-F9C3-FEB2-3CCB-96174C27FD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21" y="111761"/>
            <a:ext cx="4521199" cy="1056639"/>
          </a:xfrm>
        </p:spPr>
        <p:txBody>
          <a:bodyPr/>
          <a:lstStyle/>
          <a:p>
            <a:r>
              <a:rPr lang="en-US" sz="3600" dirty="0"/>
              <a:t>3.Vertical flip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0D66B0-2ADD-E1EA-375E-225EBE625CC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8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AAE179-BDA6-60A2-FED0-249D9D008304}"/>
              </a:ext>
            </a:extLst>
          </p:cNvPr>
          <p:cNvSpPr txBox="1"/>
          <p:nvPr/>
        </p:nvSpPr>
        <p:spPr>
          <a:xfrm>
            <a:off x="447040" y="1087120"/>
            <a:ext cx="114300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void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verticalFlip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() {</a:t>
            </a:r>
          </a:p>
          <a:p>
            <a:r>
              <a:rPr lang="pt-BR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pt-BR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for</a:t>
            </a:r>
            <a:r>
              <a:rPr lang="pt-BR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(</a:t>
            </a:r>
            <a:r>
              <a:rPr lang="pt-BR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pt-BR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r = 0; r &lt; rows / 2; r++)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for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(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c = 0; c &lt; cols;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c++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) {</a:t>
            </a:r>
          </a:p>
          <a:p>
            <a:r>
              <a:rPr lang="pt-BR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pt-BR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pt-BR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Temp = ImageData</a:t>
            </a:r>
            <a:r>
              <a:rPr lang="pt-BR" sz="1800" dirty="0">
                <a:solidFill>
                  <a:srgbClr val="008080"/>
                </a:solidFill>
                <a:latin typeface="Cascadia Mono" panose="020B0609020000020004" pitchFamily="49" charset="0"/>
              </a:rPr>
              <a:t>[</a:t>
            </a:r>
            <a:r>
              <a:rPr lang="pt-BR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r</a:t>
            </a:r>
            <a:r>
              <a:rPr lang="pt-BR" sz="1800" dirty="0">
                <a:solidFill>
                  <a:srgbClr val="008080"/>
                </a:solidFill>
                <a:latin typeface="Cascadia Mono" panose="020B0609020000020004" pitchFamily="49" charset="0"/>
              </a:rPr>
              <a:t>][</a:t>
            </a:r>
            <a:r>
              <a:rPr lang="pt-BR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c</a:t>
            </a:r>
            <a:r>
              <a:rPr lang="pt-BR" sz="1800" dirty="0">
                <a:solidFill>
                  <a:srgbClr val="008080"/>
                </a:solidFill>
                <a:latin typeface="Cascadia Mono" panose="020B0609020000020004" pitchFamily="49" charset="0"/>
              </a:rPr>
              <a:t>]</a:t>
            </a:r>
            <a:r>
              <a:rPr lang="pt-BR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r>
              <a:rPr lang="pt-BR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ImageData</a:t>
            </a:r>
            <a:r>
              <a:rPr lang="pt-BR" sz="1800" dirty="0">
                <a:solidFill>
                  <a:srgbClr val="008080"/>
                </a:solidFill>
                <a:latin typeface="Cascadia Mono" panose="020B0609020000020004" pitchFamily="49" charset="0"/>
              </a:rPr>
              <a:t>[</a:t>
            </a:r>
            <a:r>
              <a:rPr lang="pt-BR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r</a:t>
            </a:r>
            <a:r>
              <a:rPr lang="pt-BR" sz="1800" dirty="0">
                <a:solidFill>
                  <a:srgbClr val="008080"/>
                </a:solidFill>
                <a:latin typeface="Cascadia Mono" panose="020B0609020000020004" pitchFamily="49" charset="0"/>
              </a:rPr>
              <a:t>][</a:t>
            </a:r>
            <a:r>
              <a:rPr lang="pt-BR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c</a:t>
            </a:r>
            <a:r>
              <a:rPr lang="pt-BR" sz="1800" dirty="0">
                <a:solidFill>
                  <a:srgbClr val="008080"/>
                </a:solidFill>
                <a:latin typeface="Cascadia Mono" panose="020B0609020000020004" pitchFamily="49" charset="0"/>
              </a:rPr>
              <a:t>]</a:t>
            </a:r>
            <a:r>
              <a:rPr lang="pt-BR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= ImageData</a:t>
            </a:r>
            <a:r>
              <a:rPr lang="pt-BR" sz="1800" dirty="0">
                <a:solidFill>
                  <a:srgbClr val="008080"/>
                </a:solidFill>
                <a:latin typeface="Cascadia Mono" panose="020B0609020000020004" pitchFamily="49" charset="0"/>
              </a:rPr>
              <a:t>[</a:t>
            </a:r>
            <a:r>
              <a:rPr lang="pt-BR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rows - r - 1</a:t>
            </a:r>
            <a:r>
              <a:rPr lang="pt-BR" sz="1800" dirty="0">
                <a:solidFill>
                  <a:srgbClr val="008080"/>
                </a:solidFill>
                <a:latin typeface="Cascadia Mono" panose="020B0609020000020004" pitchFamily="49" charset="0"/>
              </a:rPr>
              <a:t>][</a:t>
            </a:r>
            <a:r>
              <a:rPr lang="pt-BR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c</a:t>
            </a:r>
            <a:r>
              <a:rPr lang="pt-BR" sz="1800" dirty="0">
                <a:solidFill>
                  <a:srgbClr val="008080"/>
                </a:solidFill>
                <a:latin typeface="Cascadia Mono" panose="020B0609020000020004" pitchFamily="49" charset="0"/>
              </a:rPr>
              <a:t>]</a:t>
            </a:r>
            <a:r>
              <a:rPr lang="pt-BR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r>
              <a:rPr lang="pt-BR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ImageData</a:t>
            </a:r>
            <a:r>
              <a:rPr lang="pt-BR" sz="1800" dirty="0">
                <a:solidFill>
                  <a:srgbClr val="008080"/>
                </a:solidFill>
                <a:latin typeface="Cascadia Mono" panose="020B0609020000020004" pitchFamily="49" charset="0"/>
              </a:rPr>
              <a:t>[</a:t>
            </a:r>
            <a:r>
              <a:rPr lang="pt-BR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rows - r - 1</a:t>
            </a:r>
            <a:r>
              <a:rPr lang="pt-BR" sz="1800" dirty="0">
                <a:solidFill>
                  <a:srgbClr val="008080"/>
                </a:solidFill>
                <a:latin typeface="Cascadia Mono" panose="020B0609020000020004" pitchFamily="49" charset="0"/>
              </a:rPr>
              <a:t>][</a:t>
            </a:r>
            <a:r>
              <a:rPr lang="pt-BR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c</a:t>
            </a:r>
            <a:r>
              <a:rPr lang="pt-BR" sz="1800" dirty="0">
                <a:solidFill>
                  <a:srgbClr val="008080"/>
                </a:solidFill>
                <a:latin typeface="Cascadia Mono" panose="020B0609020000020004" pitchFamily="49" charset="0"/>
              </a:rPr>
              <a:t>]</a:t>
            </a:r>
            <a:r>
              <a:rPr lang="pt-BR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= Temp;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}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C43481-1ED4-478F-001C-C7ADA5EA3B0D}"/>
              </a:ext>
            </a:extLst>
          </p:cNvPr>
          <p:cNvSpPr txBox="1"/>
          <p:nvPr/>
        </p:nvSpPr>
        <p:spPr>
          <a:xfrm>
            <a:off x="274970" y="3672443"/>
            <a:ext cx="16830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BEFORE:</a:t>
            </a:r>
          </a:p>
        </p:txBody>
      </p:sp>
      <p:pic>
        <p:nvPicPr>
          <p:cNvPr id="7" name="Picture 6" descr="A person standing with his arms crossed&#10;&#10;Description automatically generated">
            <a:extLst>
              <a:ext uri="{FF2B5EF4-FFF2-40B4-BE49-F238E27FC236}">
                <a16:creationId xmlns:a16="http://schemas.microsoft.com/office/drawing/2014/main" id="{3A8D1A3D-FF92-6377-372B-CEF9268BBD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040" y="4112831"/>
            <a:ext cx="4603810" cy="258532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1523600-9D6A-A69F-1993-7B8E6BC270EA}"/>
              </a:ext>
            </a:extLst>
          </p:cNvPr>
          <p:cNvSpPr txBox="1"/>
          <p:nvPr/>
        </p:nvSpPr>
        <p:spPr>
          <a:xfrm>
            <a:off x="5334000" y="3743499"/>
            <a:ext cx="116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AFTER:</a:t>
            </a:r>
          </a:p>
        </p:txBody>
      </p:sp>
      <p:pic>
        <p:nvPicPr>
          <p:cNvPr id="10" name="Picture 9" descr="A group of people talking&#10;&#10;Description automatically generated">
            <a:extLst>
              <a:ext uri="{FF2B5EF4-FFF2-40B4-BE49-F238E27FC236}">
                <a16:creationId xmlns:a16="http://schemas.microsoft.com/office/drawing/2014/main" id="{A4A2D85F-72BF-F49D-0109-E9738E916D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5550" y="4127096"/>
            <a:ext cx="4222579" cy="2556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010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838"/>
    </mc:Choice>
    <mc:Fallback xmlns="">
      <p:transition spd="slow" advTm="27838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730B7B-F9C3-FEB2-3CCB-96174C27FD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21" y="111761"/>
            <a:ext cx="4521199" cy="1056639"/>
          </a:xfrm>
        </p:spPr>
        <p:txBody>
          <a:bodyPr/>
          <a:lstStyle/>
          <a:p>
            <a:r>
              <a:rPr lang="en-US" sz="3600" dirty="0"/>
              <a:t>4.HORIZONTAL flip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0D66B0-2ADD-E1EA-375E-225EBE625CC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9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AAE179-BDA6-60A2-FED0-249D9D008304}"/>
              </a:ext>
            </a:extLst>
          </p:cNvPr>
          <p:cNvSpPr txBox="1"/>
          <p:nvPr/>
        </p:nvSpPr>
        <p:spPr>
          <a:xfrm>
            <a:off x="447040" y="1087120"/>
            <a:ext cx="114300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void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horizontalFlip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() {</a:t>
            </a:r>
          </a:p>
          <a:p>
            <a:r>
              <a:rPr lang="pt-BR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</a:t>
            </a:r>
            <a:r>
              <a:rPr lang="pt-BR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for</a:t>
            </a:r>
            <a:r>
              <a:rPr lang="pt-BR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(</a:t>
            </a:r>
            <a:r>
              <a:rPr lang="pt-BR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pt-BR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r = 0; r &lt; rows; r++)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for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(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c = 0; c &lt; cols / 2;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c++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) {</a:t>
            </a:r>
          </a:p>
          <a:p>
            <a:r>
              <a:rPr lang="pt-BR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</a:t>
            </a:r>
            <a:r>
              <a:rPr lang="pt-BR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pt-BR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Temp = ImageData</a:t>
            </a:r>
            <a:r>
              <a:rPr lang="pt-BR" sz="1800" dirty="0">
                <a:solidFill>
                  <a:srgbClr val="008080"/>
                </a:solidFill>
                <a:latin typeface="Cascadia Mono" panose="020B0609020000020004" pitchFamily="49" charset="0"/>
              </a:rPr>
              <a:t>[</a:t>
            </a:r>
            <a:r>
              <a:rPr lang="pt-BR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r</a:t>
            </a:r>
            <a:r>
              <a:rPr lang="pt-BR" sz="1800" dirty="0">
                <a:solidFill>
                  <a:srgbClr val="008080"/>
                </a:solidFill>
                <a:latin typeface="Cascadia Mono" panose="020B0609020000020004" pitchFamily="49" charset="0"/>
              </a:rPr>
              <a:t>][</a:t>
            </a:r>
            <a:r>
              <a:rPr lang="pt-BR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c</a:t>
            </a:r>
            <a:r>
              <a:rPr lang="pt-BR" sz="1800" dirty="0">
                <a:solidFill>
                  <a:srgbClr val="008080"/>
                </a:solidFill>
                <a:latin typeface="Cascadia Mono" panose="020B0609020000020004" pitchFamily="49" charset="0"/>
              </a:rPr>
              <a:t>]</a:t>
            </a:r>
            <a:r>
              <a:rPr lang="pt-BR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r>
              <a:rPr lang="pt-BR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ImageData</a:t>
            </a:r>
            <a:r>
              <a:rPr lang="pt-BR" sz="1800" dirty="0">
                <a:solidFill>
                  <a:srgbClr val="008080"/>
                </a:solidFill>
                <a:latin typeface="Cascadia Mono" panose="020B0609020000020004" pitchFamily="49" charset="0"/>
              </a:rPr>
              <a:t>[</a:t>
            </a:r>
            <a:r>
              <a:rPr lang="pt-BR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r</a:t>
            </a:r>
            <a:r>
              <a:rPr lang="pt-BR" sz="1800" dirty="0">
                <a:solidFill>
                  <a:srgbClr val="008080"/>
                </a:solidFill>
                <a:latin typeface="Cascadia Mono" panose="020B0609020000020004" pitchFamily="49" charset="0"/>
              </a:rPr>
              <a:t>][</a:t>
            </a:r>
            <a:r>
              <a:rPr lang="pt-BR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c</a:t>
            </a:r>
            <a:r>
              <a:rPr lang="pt-BR" sz="1800" dirty="0">
                <a:solidFill>
                  <a:srgbClr val="008080"/>
                </a:solidFill>
                <a:latin typeface="Cascadia Mono" panose="020B0609020000020004" pitchFamily="49" charset="0"/>
              </a:rPr>
              <a:t>]</a:t>
            </a:r>
            <a:r>
              <a:rPr lang="pt-BR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= ImageData</a:t>
            </a:r>
            <a:r>
              <a:rPr lang="pt-BR" sz="1800" dirty="0">
                <a:solidFill>
                  <a:srgbClr val="008080"/>
                </a:solidFill>
                <a:latin typeface="Cascadia Mono" panose="020B0609020000020004" pitchFamily="49" charset="0"/>
              </a:rPr>
              <a:t>[</a:t>
            </a:r>
            <a:r>
              <a:rPr lang="pt-BR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r</a:t>
            </a:r>
            <a:r>
              <a:rPr lang="pt-BR" sz="1800" dirty="0">
                <a:solidFill>
                  <a:srgbClr val="008080"/>
                </a:solidFill>
                <a:latin typeface="Cascadia Mono" panose="020B0609020000020004" pitchFamily="49" charset="0"/>
              </a:rPr>
              <a:t>][</a:t>
            </a:r>
            <a:r>
              <a:rPr lang="pt-BR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cols - c - 1</a:t>
            </a:r>
            <a:r>
              <a:rPr lang="pt-BR" sz="1800" dirty="0">
                <a:solidFill>
                  <a:srgbClr val="008080"/>
                </a:solidFill>
                <a:latin typeface="Cascadia Mono" panose="020B0609020000020004" pitchFamily="49" charset="0"/>
              </a:rPr>
              <a:t>]</a:t>
            </a:r>
            <a:r>
              <a:rPr lang="pt-BR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r>
              <a:rPr lang="pt-BR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ImageData</a:t>
            </a:r>
            <a:r>
              <a:rPr lang="pt-BR" sz="1800" dirty="0">
                <a:solidFill>
                  <a:srgbClr val="008080"/>
                </a:solidFill>
                <a:latin typeface="Cascadia Mono" panose="020B0609020000020004" pitchFamily="49" charset="0"/>
              </a:rPr>
              <a:t>[</a:t>
            </a:r>
            <a:r>
              <a:rPr lang="pt-BR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r</a:t>
            </a:r>
            <a:r>
              <a:rPr lang="pt-BR" sz="1800" dirty="0">
                <a:solidFill>
                  <a:srgbClr val="008080"/>
                </a:solidFill>
                <a:latin typeface="Cascadia Mono" panose="020B0609020000020004" pitchFamily="49" charset="0"/>
              </a:rPr>
              <a:t>][</a:t>
            </a:r>
            <a:r>
              <a:rPr lang="pt-BR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cols - c - 1</a:t>
            </a:r>
            <a:r>
              <a:rPr lang="pt-BR" sz="1800" dirty="0">
                <a:solidFill>
                  <a:srgbClr val="008080"/>
                </a:solidFill>
                <a:latin typeface="Cascadia Mono" panose="020B0609020000020004" pitchFamily="49" charset="0"/>
              </a:rPr>
              <a:t>]</a:t>
            </a:r>
            <a:r>
              <a:rPr lang="pt-BR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= Temp;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}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}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6F9C97-6C34-D3FA-D9AD-F5D22AFDDFA0}"/>
              </a:ext>
            </a:extLst>
          </p:cNvPr>
          <p:cNvSpPr txBox="1"/>
          <p:nvPr/>
        </p:nvSpPr>
        <p:spPr>
          <a:xfrm>
            <a:off x="294640" y="3856276"/>
            <a:ext cx="127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BEFORE:</a:t>
            </a:r>
          </a:p>
          <a:p>
            <a:endParaRPr lang="en-US" dirty="0"/>
          </a:p>
        </p:txBody>
      </p:sp>
      <p:pic>
        <p:nvPicPr>
          <p:cNvPr id="7" name="Picture 6" descr="A person standing with his arms crossed&#10;&#10;Description automatically generated">
            <a:extLst>
              <a:ext uri="{FF2B5EF4-FFF2-40B4-BE49-F238E27FC236}">
                <a16:creationId xmlns:a16="http://schemas.microsoft.com/office/drawing/2014/main" id="{A5BDA09E-F119-F31C-7D52-B4A60D5FE9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942" y="4268207"/>
            <a:ext cx="3912834" cy="219729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FB4E2C3-853E-46AE-CF1C-EB443E31C448}"/>
              </a:ext>
            </a:extLst>
          </p:cNvPr>
          <p:cNvSpPr txBox="1"/>
          <p:nvPr/>
        </p:nvSpPr>
        <p:spPr>
          <a:xfrm>
            <a:off x="5293360" y="3856276"/>
            <a:ext cx="1605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AFTER:</a:t>
            </a:r>
          </a:p>
        </p:txBody>
      </p:sp>
      <p:pic>
        <p:nvPicPr>
          <p:cNvPr id="10" name="Picture 9" descr="A group of men talking&#10;&#10;Description automatically generated">
            <a:extLst>
              <a:ext uri="{FF2B5EF4-FFF2-40B4-BE49-F238E27FC236}">
                <a16:creationId xmlns:a16="http://schemas.microsoft.com/office/drawing/2014/main" id="{4D106ACF-679D-FD57-01D0-25DE23B0DF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9760" y="4225236"/>
            <a:ext cx="3776123" cy="2240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52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143"/>
    </mc:Choice>
    <mc:Fallback xmlns="">
      <p:transition spd="slow" advTm="19143"/>
    </mc:Fallback>
  </mc:AlternateContent>
</p:sld>
</file>

<file path=ppt/theme/theme1.xml><?xml version="1.0" encoding="utf-8"?>
<a:theme xmlns:a="http://schemas.openxmlformats.org/drawingml/2006/main" name="Office Theme">
  <a:themeElements>
    <a:clrScheme name="Custom 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3F52"/>
      </a:accent1>
      <a:accent2>
        <a:srgbClr val="E99757"/>
      </a:accent2>
      <a:accent3>
        <a:srgbClr val="2F3342"/>
      </a:accent3>
      <a:accent4>
        <a:srgbClr val="2C2153"/>
      </a:accent4>
      <a:accent5>
        <a:srgbClr val="01023B"/>
      </a:accent5>
      <a:accent6>
        <a:srgbClr val="7F7F7F"/>
      </a:accent6>
      <a:hlink>
        <a:srgbClr val="3A3838"/>
      </a:hlink>
      <a:folHlink>
        <a:srgbClr val="D0CECE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ch presentation" id="{969BE826-8665-45F1-A77E-2C1BF61E0D92}" vid="{76896FC0-3EF9-4C10-B34C-BB4B0D9C6DE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  <_ip_UnifiedCompliancePolicyUIAction xmlns="http://schemas.microsoft.com/sharepoint/v3" xsi:nil="true"/>
    <Image xmlns="71af3243-3dd4-4a8d-8c0d-dd76da1f02a5">
      <Url xsi:nil="true"/>
      <Description xsi:nil="true"/>
    </Image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3D5DB56-3A71-4638-9571-EE877FD66E9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002A8ED-1331-4C1D-8649-743D7BE164DD}">
  <ds:schemaRefs>
    <ds:schemaRef ds:uri="http://schemas.microsoft.com/office/infopath/2007/PartnerControls"/>
    <ds:schemaRef ds:uri="http://www.w3.org/XML/1998/namespace"/>
    <ds:schemaRef ds:uri="71af3243-3dd4-4a8d-8c0d-dd76da1f02a5"/>
    <ds:schemaRef ds:uri="http://schemas.openxmlformats.org/package/2006/metadata/core-properties"/>
    <ds:schemaRef ds:uri="http://schemas.microsoft.com/sharepoint/v3"/>
    <ds:schemaRef ds:uri="http://purl.org/dc/elements/1.1/"/>
    <ds:schemaRef ds:uri="http://schemas.microsoft.com/office/2006/documentManagement/types"/>
    <ds:schemaRef ds:uri="http://schemas.microsoft.com/office/2006/metadata/properties"/>
    <ds:schemaRef ds:uri="230e9df3-be65-4c73-a93b-d1236ebd677e"/>
    <ds:schemaRef ds:uri="16c05727-aa75-4e4a-9b5f-8a80a1165891"/>
    <ds:schemaRef ds:uri="http://purl.org/dc/dcmitype/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99E4EAC9-33DC-4CF0-BA31-C98F61CE4785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Mesh</Template>
  <TotalTime>596</TotalTime>
  <Words>4479</Words>
  <Application>Microsoft Office PowerPoint</Application>
  <PresentationFormat>Widescreen</PresentationFormat>
  <Paragraphs>617</Paragraphs>
  <Slides>46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3" baseType="lpstr">
      <vt:lpstr>Arial</vt:lpstr>
      <vt:lpstr>Biome Light</vt:lpstr>
      <vt:lpstr>Calibri</vt:lpstr>
      <vt:lpstr>Calibri Light</vt:lpstr>
      <vt:lpstr>Cascadia Mono</vt:lpstr>
      <vt:lpstr>Wingdings</vt:lpstr>
      <vt:lpstr>Office Theme</vt:lpstr>
      <vt:lpstr>PROGRAMMING FUNDAMENTALS</vt:lpstr>
      <vt:lpstr>FILE HANDLING AND IMAGE TRANSFORMATIONS </vt:lpstr>
      <vt:lpstr>Project description</vt:lpstr>
      <vt:lpstr>FOLLOWING SLIDES CONTAIN 20 FUNCTIONS OF OUR PROJECT</vt:lpstr>
      <vt:lpstr>1.LOAD IMAGE</vt:lpstr>
      <vt:lpstr>1.LOAD IMAGE</vt:lpstr>
      <vt:lpstr>2.Save image</vt:lpstr>
      <vt:lpstr>3.Vertical flip</vt:lpstr>
      <vt:lpstr>4.HORIZONTAL flip</vt:lpstr>
      <vt:lpstr>5.CHANGE BRIGHTNESS</vt:lpstr>
      <vt:lpstr>6.SCALE IMAGE</vt:lpstr>
      <vt:lpstr>6.SCALE IMAGE</vt:lpstr>
      <vt:lpstr>7.TRANSLATE IMAGE</vt:lpstr>
      <vt:lpstr>7.TRANSLATE IMAGE</vt:lpstr>
      <vt:lpstr>8.rotate IMAGE</vt:lpstr>
      <vt:lpstr>8.rotaTE IMAGE</vt:lpstr>
      <vt:lpstr>9.sharpen IMAGE</vt:lpstr>
      <vt:lpstr>9.sharpen IMAGE</vt:lpstr>
      <vt:lpstr>9.sharpen IMAGE</vt:lpstr>
      <vt:lpstr>10.contrast IMAGE</vt:lpstr>
      <vt:lpstr>10.contrast IMAGE</vt:lpstr>
      <vt:lpstr>11.convert IMAGE to binary</vt:lpstr>
      <vt:lpstr>12.Resize IMAGE</vt:lpstr>
      <vt:lpstr>12.resizE IMAGE</vt:lpstr>
      <vt:lpstr>13.crop IMAGE</vt:lpstr>
      <vt:lpstr>13.crop IMAGE</vt:lpstr>
      <vt:lpstr>14.Manipulate intensity of IMAGE</vt:lpstr>
      <vt:lpstr>15.Derivative of IMAGE</vt:lpstr>
      <vt:lpstr>15.Derivative of IMAGE</vt:lpstr>
      <vt:lpstr>16.Find edges of IMAGE</vt:lpstr>
      <vt:lpstr>16.Find edges of IMAGE</vt:lpstr>
      <vt:lpstr>16.Find edges of IMAGE</vt:lpstr>
      <vt:lpstr>17.combine IMAGEs</vt:lpstr>
      <vt:lpstr>17.combine IMAGEs</vt:lpstr>
      <vt:lpstr>18.Mean filter on IMAGE</vt:lpstr>
      <vt:lpstr>19.Median filter on IMAGE</vt:lpstr>
      <vt:lpstr>19.Median filter on IMAGE</vt:lpstr>
      <vt:lpstr>20.LINEAR IMAGE FILTER</vt:lpstr>
      <vt:lpstr>20.LINEAR IMAGE FILTER</vt:lpstr>
      <vt:lpstr>20.LINEAR IMAGE FILTER</vt:lpstr>
      <vt:lpstr>20.LINEAR IMAGE FILTER</vt:lpstr>
      <vt:lpstr>20.LINEAR IMAGE FILTER</vt:lpstr>
      <vt:lpstr>Difficulties faced during the project</vt:lpstr>
      <vt:lpstr>CONCLUSION</vt:lpstr>
      <vt:lpstr>THE END!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PROGRAMMING FUNDAMENTALS</dc:title>
  <dc:creator>Subaina Pervaiz</dc:creator>
  <cp:lastModifiedBy>Subaina Pervaiz BS(DS)</cp:lastModifiedBy>
  <cp:revision>19</cp:revision>
  <dcterms:created xsi:type="dcterms:W3CDTF">2023-12-08T18:17:25Z</dcterms:created>
  <dcterms:modified xsi:type="dcterms:W3CDTF">2025-06-28T10:50:55Z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